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2" r:id="rId2"/>
    <p:sldId id="324" r:id="rId3"/>
    <p:sldId id="325" r:id="rId4"/>
    <p:sldId id="326" r:id="rId5"/>
    <p:sldId id="327" r:id="rId6"/>
    <p:sldId id="295" r:id="rId7"/>
    <p:sldId id="301" r:id="rId8"/>
    <p:sldId id="330" r:id="rId9"/>
    <p:sldId id="316" r:id="rId10"/>
    <p:sldId id="331" r:id="rId11"/>
    <p:sldId id="322" r:id="rId12"/>
    <p:sldId id="315" r:id="rId13"/>
    <p:sldId id="317" r:id="rId14"/>
    <p:sldId id="329" r:id="rId15"/>
    <p:sldId id="264" r:id="rId16"/>
  </p:sldIdLst>
  <p:sldSz cx="9144000" cy="6858000" type="screen4x3"/>
  <p:notesSz cx="7099300" cy="10234613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8C45"/>
    <a:srgbClr val="F49600"/>
    <a:srgbClr val="003B65"/>
    <a:srgbClr val="191919"/>
    <a:srgbClr val="384775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Keine Formatvorlage, Tabellengitternetz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9876" autoAdjust="0"/>
    <p:restoredTop sz="86980" autoAdjust="0"/>
  </p:normalViewPr>
  <p:slideViewPr>
    <p:cSldViewPr snapToGrid="0">
      <p:cViewPr>
        <p:scale>
          <a:sx n="90" d="100"/>
          <a:sy n="90" d="100"/>
        </p:scale>
        <p:origin x="-1974" y="-366"/>
      </p:cViewPr>
      <p:guideLst>
        <p:guide orient="horz" pos="572"/>
        <p:guide orient="horz" pos="890"/>
        <p:guide orient="horz" pos="2160"/>
        <p:guide orient="horz" pos="618"/>
        <p:guide orient="horz" pos="4065"/>
        <p:guide orient="horz" pos="4110"/>
        <p:guide orient="horz" pos="411"/>
        <p:guide pos="5511"/>
        <p:guide pos="24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>
        <p:scale>
          <a:sx n="110" d="100"/>
          <a:sy n="110" d="100"/>
        </p:scale>
        <p:origin x="-4176" y="-312"/>
      </p:cViewPr>
      <p:guideLst>
        <p:guide orient="horz" pos="3224"/>
        <p:guide pos="2236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4D043C-DB19-4853-B110-3A9978633874}" type="doc">
      <dgm:prSet loTypeId="urn:microsoft.com/office/officeart/2005/8/layout/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de-AT"/>
        </a:p>
      </dgm:t>
    </dgm:pt>
    <dgm:pt modelId="{D5357518-31FC-44FD-AF51-B74788C535A9}">
      <dgm:prSet phldrT="[Text]"/>
      <dgm:spPr/>
      <dgm:t>
        <a:bodyPr/>
        <a:lstStyle/>
        <a:p>
          <a:r>
            <a:rPr lang="de-AT" dirty="0" err="1" smtClean="0"/>
            <a:t>tension</a:t>
          </a:r>
          <a:endParaRPr lang="de-AT" dirty="0"/>
        </a:p>
      </dgm:t>
    </dgm:pt>
    <dgm:pt modelId="{70B584BE-94FC-4119-8FBB-7A17AF139F42}" type="parTrans" cxnId="{C58A22E8-3EDA-4C5A-B1EB-CBD5078B2BE6}">
      <dgm:prSet/>
      <dgm:spPr/>
      <dgm:t>
        <a:bodyPr/>
        <a:lstStyle/>
        <a:p>
          <a:endParaRPr lang="de-AT"/>
        </a:p>
      </dgm:t>
    </dgm:pt>
    <dgm:pt modelId="{8882F57A-D4E2-4E83-87C9-78288936160F}" type="sibTrans" cxnId="{C58A22E8-3EDA-4C5A-B1EB-CBD5078B2BE6}">
      <dgm:prSet/>
      <dgm:spPr/>
      <dgm:t>
        <a:bodyPr/>
        <a:lstStyle/>
        <a:p>
          <a:endParaRPr lang="de-AT"/>
        </a:p>
      </dgm:t>
    </dgm:pt>
    <dgm:pt modelId="{9831F9B2-512F-416A-A9E1-C86D9ED34785}">
      <dgm:prSet phldrT="[Text]"/>
      <dgm:spPr/>
      <dgm:t>
        <a:bodyPr/>
        <a:lstStyle/>
        <a:p>
          <a:r>
            <a:rPr lang="de-AT" dirty="0" err="1" smtClean="0"/>
            <a:t>bending</a:t>
          </a:r>
          <a:r>
            <a:rPr lang="de-AT" dirty="0" smtClean="0"/>
            <a:t> </a:t>
          </a:r>
          <a:r>
            <a:rPr lang="de-AT" dirty="0" err="1" smtClean="0"/>
            <a:t>edgewise</a:t>
          </a:r>
          <a:endParaRPr lang="de-AT" dirty="0"/>
        </a:p>
      </dgm:t>
    </dgm:pt>
    <dgm:pt modelId="{B6A03811-5620-40DA-B4BE-B71B499189EB}" type="parTrans" cxnId="{76D075D3-D15C-41D5-9B43-498F73D23B5E}">
      <dgm:prSet/>
      <dgm:spPr/>
      <dgm:t>
        <a:bodyPr/>
        <a:lstStyle/>
        <a:p>
          <a:endParaRPr lang="de-AT"/>
        </a:p>
      </dgm:t>
    </dgm:pt>
    <dgm:pt modelId="{24489B4D-58CE-485A-88EB-E1082A8AC8E6}" type="sibTrans" cxnId="{76D075D3-D15C-41D5-9B43-498F73D23B5E}">
      <dgm:prSet/>
      <dgm:spPr/>
      <dgm:t>
        <a:bodyPr/>
        <a:lstStyle/>
        <a:p>
          <a:endParaRPr lang="de-AT"/>
        </a:p>
      </dgm:t>
    </dgm:pt>
    <dgm:pt modelId="{BF23F774-631C-4E17-8420-BDEF328F439B}">
      <dgm:prSet/>
      <dgm:spPr/>
      <dgm:t>
        <a:bodyPr/>
        <a:lstStyle/>
        <a:p>
          <a:r>
            <a:rPr lang="de-AT" dirty="0" smtClean="0"/>
            <a:t>European </a:t>
          </a:r>
          <a:r>
            <a:rPr lang="de-AT" dirty="0" err="1" smtClean="0"/>
            <a:t>oak</a:t>
          </a:r>
          <a:r>
            <a:rPr lang="de-AT" dirty="0" smtClean="0"/>
            <a:t> (DE/CZ/FR):	n = 300</a:t>
          </a:r>
          <a:endParaRPr lang="de-AT" baseline="30000" dirty="0"/>
        </a:p>
      </dgm:t>
    </dgm:pt>
    <dgm:pt modelId="{8FC0ADDE-B3DD-48C4-A17B-47B02C8F133C}" type="parTrans" cxnId="{1AFC247D-EA18-45E9-8D89-8D8253DA287E}">
      <dgm:prSet/>
      <dgm:spPr/>
      <dgm:t>
        <a:bodyPr/>
        <a:lstStyle/>
        <a:p>
          <a:endParaRPr lang="de-AT"/>
        </a:p>
      </dgm:t>
    </dgm:pt>
    <dgm:pt modelId="{9860AA4B-0AAF-433D-B7DD-7A165FE04B05}" type="sibTrans" cxnId="{1AFC247D-EA18-45E9-8D89-8D8253DA287E}">
      <dgm:prSet/>
      <dgm:spPr/>
      <dgm:t>
        <a:bodyPr/>
        <a:lstStyle/>
        <a:p>
          <a:endParaRPr lang="de-AT"/>
        </a:p>
      </dgm:t>
    </dgm:pt>
    <dgm:pt modelId="{B34A9B16-BC3A-40BB-83FD-BDA982A32203}">
      <dgm:prSet/>
      <dgm:spPr/>
      <dgm:t>
        <a:bodyPr/>
        <a:lstStyle/>
        <a:p>
          <a:r>
            <a:rPr lang="de-AT" dirty="0" smtClean="0"/>
            <a:t>Sweet </a:t>
          </a:r>
          <a:r>
            <a:rPr lang="de-AT" dirty="0" err="1" smtClean="0"/>
            <a:t>chestnut</a:t>
          </a:r>
          <a:r>
            <a:rPr lang="de-AT" dirty="0" smtClean="0"/>
            <a:t> (ES):		n = 249</a:t>
          </a:r>
          <a:endParaRPr lang="de-AT" dirty="0"/>
        </a:p>
      </dgm:t>
    </dgm:pt>
    <dgm:pt modelId="{2DF0D6CD-34E0-4B00-96F2-B8532DBCBDD8}" type="parTrans" cxnId="{05A46914-25F5-49CA-B227-088C09D1C865}">
      <dgm:prSet/>
      <dgm:spPr/>
      <dgm:t>
        <a:bodyPr/>
        <a:lstStyle/>
        <a:p>
          <a:endParaRPr lang="de-AT"/>
        </a:p>
      </dgm:t>
    </dgm:pt>
    <dgm:pt modelId="{123C6540-DA3F-4AAC-A244-B0DBC937B27E}" type="sibTrans" cxnId="{05A46914-25F5-49CA-B227-088C09D1C865}">
      <dgm:prSet/>
      <dgm:spPr/>
      <dgm:t>
        <a:bodyPr/>
        <a:lstStyle/>
        <a:p>
          <a:endParaRPr lang="de-AT"/>
        </a:p>
      </dgm:t>
    </dgm:pt>
    <dgm:pt modelId="{FB0F58FB-C63E-4128-8753-DEC211514666}">
      <dgm:prSet/>
      <dgm:spPr/>
      <dgm:t>
        <a:bodyPr/>
        <a:lstStyle/>
        <a:p>
          <a:r>
            <a:rPr lang="de-AT" dirty="0" err="1" smtClean="0"/>
            <a:t>Birch</a:t>
          </a:r>
          <a:r>
            <a:rPr lang="de-AT" dirty="0" smtClean="0"/>
            <a:t> (N.N.):			n =   40</a:t>
          </a:r>
          <a:endParaRPr lang="de-AT" dirty="0"/>
        </a:p>
      </dgm:t>
    </dgm:pt>
    <dgm:pt modelId="{6D8DEE6C-3020-47F4-8CAB-1D9C7C27978C}" type="parTrans" cxnId="{3C3ADC83-809C-4020-BBB8-7A213743BD44}">
      <dgm:prSet/>
      <dgm:spPr/>
      <dgm:t>
        <a:bodyPr/>
        <a:lstStyle/>
        <a:p>
          <a:endParaRPr lang="de-AT"/>
        </a:p>
      </dgm:t>
    </dgm:pt>
    <dgm:pt modelId="{AC378009-EFC3-470D-B4F7-EE048EA98CD0}" type="sibTrans" cxnId="{3C3ADC83-809C-4020-BBB8-7A213743BD44}">
      <dgm:prSet/>
      <dgm:spPr/>
      <dgm:t>
        <a:bodyPr/>
        <a:lstStyle/>
        <a:p>
          <a:endParaRPr lang="de-AT"/>
        </a:p>
      </dgm:t>
    </dgm:pt>
    <dgm:pt modelId="{CA6EAA3D-EBC6-48CB-BE7B-FF468ACBF831}">
      <dgm:prSet/>
      <dgm:spPr/>
      <dgm:t>
        <a:bodyPr/>
        <a:lstStyle/>
        <a:p>
          <a:r>
            <a:rPr lang="de-AT" dirty="0" err="1" smtClean="0"/>
            <a:t>Beech</a:t>
          </a:r>
          <a:r>
            <a:rPr lang="de-AT" dirty="0" smtClean="0"/>
            <a:t> (DE):			n =   21</a:t>
          </a:r>
          <a:endParaRPr lang="de-AT" dirty="0"/>
        </a:p>
      </dgm:t>
    </dgm:pt>
    <dgm:pt modelId="{7C0153FA-51CF-4512-BEFD-FBA6B927B253}" type="parTrans" cxnId="{315D4F94-F875-4418-8024-F8EB885FC804}">
      <dgm:prSet/>
      <dgm:spPr/>
      <dgm:t>
        <a:bodyPr/>
        <a:lstStyle/>
        <a:p>
          <a:endParaRPr lang="de-AT"/>
        </a:p>
      </dgm:t>
    </dgm:pt>
    <dgm:pt modelId="{EE7576B5-6352-4DC9-AFF5-4963BDA89C28}" type="sibTrans" cxnId="{315D4F94-F875-4418-8024-F8EB885FC804}">
      <dgm:prSet/>
      <dgm:spPr/>
      <dgm:t>
        <a:bodyPr/>
        <a:lstStyle/>
        <a:p>
          <a:endParaRPr lang="de-AT"/>
        </a:p>
      </dgm:t>
    </dgm:pt>
    <dgm:pt modelId="{50D9933A-FFA3-4E5C-A45A-ED4CAB640F6A}">
      <dgm:prSet/>
      <dgm:spPr/>
      <dgm:t>
        <a:bodyPr/>
        <a:lstStyle/>
        <a:p>
          <a:r>
            <a:rPr lang="de-AT" dirty="0" smtClean="0"/>
            <a:t>European </a:t>
          </a:r>
          <a:r>
            <a:rPr lang="de-AT" dirty="0" err="1" smtClean="0"/>
            <a:t>oak</a:t>
          </a:r>
          <a:r>
            <a:rPr lang="de-AT" dirty="0" smtClean="0"/>
            <a:t> (AT):		n = 345</a:t>
          </a:r>
          <a:endParaRPr lang="de-AT" dirty="0"/>
        </a:p>
      </dgm:t>
    </dgm:pt>
    <dgm:pt modelId="{2F316E86-9FB4-4EE4-8CF6-45D285D7033A}" type="parTrans" cxnId="{0EABD2CE-42CF-4D1E-9492-8D97A7D02860}">
      <dgm:prSet/>
      <dgm:spPr/>
      <dgm:t>
        <a:bodyPr/>
        <a:lstStyle/>
        <a:p>
          <a:endParaRPr lang="de-AT"/>
        </a:p>
      </dgm:t>
    </dgm:pt>
    <dgm:pt modelId="{71084DF6-D947-4302-8AAA-1C71F522B7F1}" type="sibTrans" cxnId="{0EABD2CE-42CF-4D1E-9492-8D97A7D02860}">
      <dgm:prSet/>
      <dgm:spPr/>
      <dgm:t>
        <a:bodyPr/>
        <a:lstStyle/>
        <a:p>
          <a:endParaRPr lang="de-AT"/>
        </a:p>
      </dgm:t>
    </dgm:pt>
    <dgm:pt modelId="{11A1B11F-961E-4818-8B5C-ACCCB0DAD4F4}">
      <dgm:prSet/>
      <dgm:spPr/>
      <dgm:t>
        <a:bodyPr/>
        <a:lstStyle/>
        <a:p>
          <a:r>
            <a:rPr lang="de-AT" dirty="0" smtClean="0"/>
            <a:t>White </a:t>
          </a:r>
          <a:r>
            <a:rPr lang="de-AT" dirty="0" err="1" smtClean="0"/>
            <a:t>oak</a:t>
          </a:r>
          <a:r>
            <a:rPr lang="de-AT" dirty="0" smtClean="0"/>
            <a:t> (US):		n = 100</a:t>
          </a:r>
          <a:endParaRPr lang="de-AT" baseline="30000" dirty="0"/>
        </a:p>
      </dgm:t>
    </dgm:pt>
    <dgm:pt modelId="{ADADBDC6-300F-42D0-B128-B900F3F0551B}" type="parTrans" cxnId="{4F34F970-DC5A-4214-9200-56ABDA1B81D3}">
      <dgm:prSet/>
      <dgm:spPr/>
      <dgm:t>
        <a:bodyPr/>
        <a:lstStyle/>
        <a:p>
          <a:endParaRPr lang="de-AT"/>
        </a:p>
      </dgm:t>
    </dgm:pt>
    <dgm:pt modelId="{3523659F-BC5C-4F47-91D0-57371EBAFF31}" type="sibTrans" cxnId="{4F34F970-DC5A-4214-9200-56ABDA1B81D3}">
      <dgm:prSet/>
      <dgm:spPr/>
      <dgm:t>
        <a:bodyPr/>
        <a:lstStyle/>
        <a:p>
          <a:endParaRPr lang="de-AT"/>
        </a:p>
      </dgm:t>
    </dgm:pt>
    <dgm:pt modelId="{0358A306-29CC-4025-9B53-BFDB604288B7}">
      <dgm:prSet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de-AT" dirty="0" err="1" smtClean="0"/>
            <a:t>finger</a:t>
          </a:r>
          <a:r>
            <a:rPr lang="de-AT" dirty="0" smtClean="0"/>
            <a:t> </a:t>
          </a:r>
          <a:r>
            <a:rPr lang="de-AT" dirty="0" err="1" smtClean="0"/>
            <a:t>joints</a:t>
          </a:r>
          <a:endParaRPr lang="de-AT" dirty="0"/>
        </a:p>
      </dgm:t>
    </dgm:pt>
    <dgm:pt modelId="{113CEB74-AC23-4D6C-AEF8-DEC497BAB4A0}" type="parTrans" cxnId="{9A5BFB44-F828-4C4D-97A4-3F92F3C6B51F}">
      <dgm:prSet/>
      <dgm:spPr/>
      <dgm:t>
        <a:bodyPr/>
        <a:lstStyle/>
        <a:p>
          <a:endParaRPr lang="de-AT"/>
        </a:p>
      </dgm:t>
    </dgm:pt>
    <dgm:pt modelId="{C3043F31-786A-48BD-8E72-C57A2D54898F}" type="sibTrans" cxnId="{9A5BFB44-F828-4C4D-97A4-3F92F3C6B51F}">
      <dgm:prSet/>
      <dgm:spPr/>
      <dgm:t>
        <a:bodyPr/>
        <a:lstStyle/>
        <a:p>
          <a:endParaRPr lang="de-AT"/>
        </a:p>
      </dgm:t>
    </dgm:pt>
    <dgm:pt modelId="{257462E0-91FE-4808-B74B-EBCC48266F96}">
      <dgm:prSet/>
      <dgm:spPr>
        <a:ln>
          <a:solidFill>
            <a:srgbClr val="0070C0"/>
          </a:solidFill>
        </a:ln>
      </dgm:spPr>
      <dgm:t>
        <a:bodyPr/>
        <a:lstStyle/>
        <a:p>
          <a:r>
            <a:rPr lang="de-AT" dirty="0" smtClean="0"/>
            <a:t>European </a:t>
          </a:r>
          <a:r>
            <a:rPr lang="de-AT" dirty="0" err="1" smtClean="0"/>
            <a:t>oak</a:t>
          </a:r>
          <a:r>
            <a:rPr lang="de-AT" dirty="0" smtClean="0"/>
            <a:t>:		</a:t>
          </a:r>
          <a:r>
            <a:rPr lang="de-AT" dirty="0" err="1" smtClean="0"/>
            <a:t>bending</a:t>
          </a:r>
          <a:r>
            <a:rPr lang="de-AT" dirty="0" smtClean="0"/>
            <a:t> = 260		</a:t>
          </a:r>
          <a:r>
            <a:rPr lang="de-AT" dirty="0" err="1" smtClean="0"/>
            <a:t>tension</a:t>
          </a:r>
          <a:r>
            <a:rPr lang="de-AT" dirty="0" smtClean="0"/>
            <a:t> = 296</a:t>
          </a:r>
          <a:endParaRPr lang="de-AT" dirty="0"/>
        </a:p>
      </dgm:t>
    </dgm:pt>
    <dgm:pt modelId="{1129C95A-38B1-4F11-9411-AC96B091A45B}" type="parTrans" cxnId="{17409F81-75C0-4D28-ACF1-676031D360DE}">
      <dgm:prSet/>
      <dgm:spPr/>
      <dgm:t>
        <a:bodyPr/>
        <a:lstStyle/>
        <a:p>
          <a:endParaRPr lang="de-AT"/>
        </a:p>
      </dgm:t>
    </dgm:pt>
    <dgm:pt modelId="{EC9500B2-A57A-4898-8F53-B81A6F2593C3}" type="sibTrans" cxnId="{17409F81-75C0-4D28-ACF1-676031D360DE}">
      <dgm:prSet/>
      <dgm:spPr/>
      <dgm:t>
        <a:bodyPr/>
        <a:lstStyle/>
        <a:p>
          <a:endParaRPr lang="de-AT"/>
        </a:p>
      </dgm:t>
    </dgm:pt>
    <dgm:pt modelId="{8E37B512-15E0-4691-878D-0939B12E2B1F}">
      <dgm:prSet/>
      <dgm:spPr>
        <a:ln>
          <a:solidFill>
            <a:srgbClr val="0070C0"/>
          </a:solidFill>
        </a:ln>
      </dgm:spPr>
      <dgm:t>
        <a:bodyPr/>
        <a:lstStyle/>
        <a:p>
          <a:r>
            <a:rPr lang="de-AT" dirty="0" smtClean="0"/>
            <a:t>White </a:t>
          </a:r>
          <a:r>
            <a:rPr lang="de-AT" dirty="0" err="1" smtClean="0"/>
            <a:t>oak</a:t>
          </a:r>
          <a:r>
            <a:rPr lang="de-AT" dirty="0" smtClean="0"/>
            <a:t>:			</a:t>
          </a:r>
          <a:r>
            <a:rPr lang="de-AT" dirty="0" err="1" smtClean="0"/>
            <a:t>bending</a:t>
          </a:r>
          <a:r>
            <a:rPr lang="de-AT" dirty="0" smtClean="0"/>
            <a:t> = 140		</a:t>
          </a:r>
          <a:r>
            <a:rPr lang="de-AT" dirty="0" err="1" smtClean="0"/>
            <a:t>tension</a:t>
          </a:r>
          <a:r>
            <a:rPr lang="de-AT" dirty="0" smtClean="0"/>
            <a:t> = 100</a:t>
          </a:r>
          <a:endParaRPr lang="de-AT" baseline="30000" dirty="0"/>
        </a:p>
      </dgm:t>
    </dgm:pt>
    <dgm:pt modelId="{4CA3C415-AD1E-48AC-AF3F-EC4367F3CF5D}" type="parTrans" cxnId="{5CEC0CE2-4579-4D63-B1F9-B84CD3949594}">
      <dgm:prSet/>
      <dgm:spPr/>
      <dgm:t>
        <a:bodyPr/>
        <a:lstStyle/>
        <a:p>
          <a:endParaRPr lang="de-AT"/>
        </a:p>
      </dgm:t>
    </dgm:pt>
    <dgm:pt modelId="{6A223D4D-67F9-46C1-9792-A2DB586C0A7C}" type="sibTrans" cxnId="{5CEC0CE2-4579-4D63-B1F9-B84CD3949594}">
      <dgm:prSet/>
      <dgm:spPr/>
      <dgm:t>
        <a:bodyPr/>
        <a:lstStyle/>
        <a:p>
          <a:endParaRPr lang="de-AT"/>
        </a:p>
      </dgm:t>
    </dgm:pt>
    <dgm:pt modelId="{F435D79A-1371-41AD-AC2D-509B0F0AE49A}">
      <dgm:prSet/>
      <dgm:spPr>
        <a:ln>
          <a:solidFill>
            <a:srgbClr val="0070C0"/>
          </a:solidFill>
        </a:ln>
      </dgm:spPr>
      <dgm:t>
        <a:bodyPr/>
        <a:lstStyle/>
        <a:p>
          <a:r>
            <a:rPr lang="de-AT" dirty="0" smtClean="0"/>
            <a:t>Sweet </a:t>
          </a:r>
          <a:r>
            <a:rPr lang="de-AT" dirty="0" err="1" smtClean="0"/>
            <a:t>chestnut</a:t>
          </a:r>
          <a:r>
            <a:rPr lang="de-AT" dirty="0" smtClean="0"/>
            <a:t>:		</a:t>
          </a:r>
          <a:r>
            <a:rPr lang="de-AT" dirty="0" err="1" smtClean="0"/>
            <a:t>bending</a:t>
          </a:r>
          <a:r>
            <a:rPr lang="de-AT" dirty="0" smtClean="0"/>
            <a:t> = 212		</a:t>
          </a:r>
          <a:r>
            <a:rPr lang="de-AT" dirty="0" err="1" smtClean="0"/>
            <a:t>tension</a:t>
          </a:r>
          <a:r>
            <a:rPr lang="de-AT" dirty="0" smtClean="0"/>
            <a:t> = 109</a:t>
          </a:r>
          <a:endParaRPr lang="de-AT" dirty="0"/>
        </a:p>
      </dgm:t>
    </dgm:pt>
    <dgm:pt modelId="{3690B792-E9D1-4D4A-9DC1-1DE4543182BE}" type="parTrans" cxnId="{7AE1EE10-AB3C-4BA7-8F90-0554B0BECE0C}">
      <dgm:prSet/>
      <dgm:spPr/>
      <dgm:t>
        <a:bodyPr/>
        <a:lstStyle/>
        <a:p>
          <a:endParaRPr lang="de-AT"/>
        </a:p>
      </dgm:t>
    </dgm:pt>
    <dgm:pt modelId="{475878DF-E29C-46D4-8880-BE9CF555A08B}" type="sibTrans" cxnId="{7AE1EE10-AB3C-4BA7-8F90-0554B0BECE0C}">
      <dgm:prSet/>
      <dgm:spPr/>
      <dgm:t>
        <a:bodyPr/>
        <a:lstStyle/>
        <a:p>
          <a:endParaRPr lang="de-AT"/>
        </a:p>
      </dgm:t>
    </dgm:pt>
    <dgm:pt modelId="{D888A658-5FD3-4CA5-8AC8-189E0D5F8DCB}">
      <dgm:prSet/>
      <dgm:spPr>
        <a:ln>
          <a:solidFill>
            <a:srgbClr val="0070C0"/>
          </a:solidFill>
        </a:ln>
      </dgm:spPr>
      <dgm:t>
        <a:bodyPr/>
        <a:lstStyle/>
        <a:p>
          <a:r>
            <a:rPr lang="de-AT" dirty="0" err="1" smtClean="0"/>
            <a:t>Birch</a:t>
          </a:r>
          <a:r>
            <a:rPr lang="de-AT" dirty="0" smtClean="0"/>
            <a:t>:				</a:t>
          </a:r>
          <a:r>
            <a:rPr lang="de-AT" dirty="0" err="1" smtClean="0"/>
            <a:t>bending</a:t>
          </a:r>
          <a:r>
            <a:rPr lang="de-AT" dirty="0" smtClean="0"/>
            <a:t> =   20		</a:t>
          </a:r>
          <a:r>
            <a:rPr lang="de-AT" dirty="0" err="1" smtClean="0"/>
            <a:t>tension</a:t>
          </a:r>
          <a:r>
            <a:rPr lang="de-AT" dirty="0" smtClean="0"/>
            <a:t> =   20</a:t>
          </a:r>
          <a:endParaRPr lang="de-AT" dirty="0"/>
        </a:p>
      </dgm:t>
    </dgm:pt>
    <dgm:pt modelId="{8C20C5F5-A3EC-4ACE-AAD3-DBB11A4F513F}" type="parTrans" cxnId="{F1DA216F-C3D9-451F-B5B1-AB5C306EB598}">
      <dgm:prSet/>
      <dgm:spPr/>
      <dgm:t>
        <a:bodyPr/>
        <a:lstStyle/>
        <a:p>
          <a:endParaRPr lang="de-AT"/>
        </a:p>
      </dgm:t>
    </dgm:pt>
    <dgm:pt modelId="{86B96AF3-DC56-4A44-9409-3AC445EA2A1E}" type="sibTrans" cxnId="{F1DA216F-C3D9-451F-B5B1-AB5C306EB598}">
      <dgm:prSet/>
      <dgm:spPr/>
      <dgm:t>
        <a:bodyPr/>
        <a:lstStyle/>
        <a:p>
          <a:endParaRPr lang="de-AT"/>
        </a:p>
      </dgm:t>
    </dgm:pt>
    <dgm:pt modelId="{87F85204-543C-4246-90AE-17CD68025B2A}">
      <dgm:prSet/>
      <dgm:spPr>
        <a:ln>
          <a:solidFill>
            <a:srgbClr val="0070C0"/>
          </a:solidFill>
        </a:ln>
      </dgm:spPr>
      <dgm:t>
        <a:bodyPr/>
        <a:lstStyle/>
        <a:p>
          <a:r>
            <a:rPr lang="de-AT" dirty="0" err="1" smtClean="0"/>
            <a:t>Beech</a:t>
          </a:r>
          <a:r>
            <a:rPr lang="de-AT" dirty="0" smtClean="0"/>
            <a:t>:						</a:t>
          </a:r>
          <a:r>
            <a:rPr lang="de-AT" dirty="0" err="1" smtClean="0"/>
            <a:t>tension</a:t>
          </a:r>
          <a:r>
            <a:rPr lang="de-AT" dirty="0" smtClean="0"/>
            <a:t> =   21</a:t>
          </a:r>
          <a:endParaRPr lang="de-AT" dirty="0"/>
        </a:p>
      </dgm:t>
    </dgm:pt>
    <dgm:pt modelId="{EEFC3949-6A09-4095-8EDD-0A65513FC1A1}" type="parTrans" cxnId="{B8D4DFAA-9BB6-4240-9416-4EA9412E7A28}">
      <dgm:prSet/>
      <dgm:spPr/>
      <dgm:t>
        <a:bodyPr/>
        <a:lstStyle/>
        <a:p>
          <a:endParaRPr lang="de-AT"/>
        </a:p>
      </dgm:t>
    </dgm:pt>
    <dgm:pt modelId="{6B2CA77D-8FE8-4347-A583-285442CE6B78}" type="sibTrans" cxnId="{B8D4DFAA-9BB6-4240-9416-4EA9412E7A28}">
      <dgm:prSet/>
      <dgm:spPr/>
      <dgm:t>
        <a:bodyPr/>
        <a:lstStyle/>
        <a:p>
          <a:endParaRPr lang="de-AT"/>
        </a:p>
      </dgm:t>
    </dgm:pt>
    <dgm:pt modelId="{9726CB6B-92B7-49EE-90F3-7CC6270C1656}" type="pres">
      <dgm:prSet presAssocID="{5B4D043C-DB19-4853-B110-3A9978633874}" presName="linear" presStyleCnt="0">
        <dgm:presLayoutVars>
          <dgm:dir/>
          <dgm:animLvl val="lvl"/>
          <dgm:resizeHandles val="exact"/>
        </dgm:presLayoutVars>
      </dgm:prSet>
      <dgm:spPr/>
    </dgm:pt>
    <dgm:pt modelId="{8AEEA255-272C-4D30-B901-A9B48E8429FA}" type="pres">
      <dgm:prSet presAssocID="{D5357518-31FC-44FD-AF51-B74788C535A9}" presName="parentLin" presStyleCnt="0"/>
      <dgm:spPr/>
    </dgm:pt>
    <dgm:pt modelId="{CCF49191-5471-4308-9B86-47F06D1ED56B}" type="pres">
      <dgm:prSet presAssocID="{D5357518-31FC-44FD-AF51-B74788C535A9}" presName="parentLeftMargin" presStyleLbl="node1" presStyleIdx="0" presStyleCnt="3"/>
      <dgm:spPr/>
    </dgm:pt>
    <dgm:pt modelId="{C9535159-BD71-4CAE-8472-DA670C02DB01}" type="pres">
      <dgm:prSet presAssocID="{D5357518-31FC-44FD-AF51-B74788C535A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7A944B4-E402-43B6-B0F0-4E761CAA1A51}" type="pres">
      <dgm:prSet presAssocID="{D5357518-31FC-44FD-AF51-B74788C535A9}" presName="negativeSpace" presStyleCnt="0"/>
      <dgm:spPr/>
    </dgm:pt>
    <dgm:pt modelId="{165A0DC3-8F71-4C00-BF2D-AD7AEB4417C0}" type="pres">
      <dgm:prSet presAssocID="{D5357518-31FC-44FD-AF51-B74788C535A9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3495BF94-90F9-444A-8D01-1D1789A16F9B}" type="pres">
      <dgm:prSet presAssocID="{8882F57A-D4E2-4E83-87C9-78288936160F}" presName="spaceBetweenRectangles" presStyleCnt="0"/>
      <dgm:spPr/>
    </dgm:pt>
    <dgm:pt modelId="{93C7B0BC-B00D-48B4-81A4-95603A1A552F}" type="pres">
      <dgm:prSet presAssocID="{9831F9B2-512F-416A-A9E1-C86D9ED34785}" presName="parentLin" presStyleCnt="0"/>
      <dgm:spPr/>
    </dgm:pt>
    <dgm:pt modelId="{5D27746E-7DC9-4755-985F-3545272B0523}" type="pres">
      <dgm:prSet presAssocID="{9831F9B2-512F-416A-A9E1-C86D9ED34785}" presName="parentLeftMargin" presStyleLbl="node1" presStyleIdx="0" presStyleCnt="3"/>
      <dgm:spPr/>
    </dgm:pt>
    <dgm:pt modelId="{7D4E05C9-7741-49DB-A119-63E342319B0D}" type="pres">
      <dgm:prSet presAssocID="{9831F9B2-512F-416A-A9E1-C86D9ED3478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F850933F-C4FD-4DB4-8326-A34111B3CD49}" type="pres">
      <dgm:prSet presAssocID="{9831F9B2-512F-416A-A9E1-C86D9ED34785}" presName="negativeSpace" presStyleCnt="0"/>
      <dgm:spPr/>
    </dgm:pt>
    <dgm:pt modelId="{DE3FC418-54D2-4ED3-8B72-9A9F7CAFD445}" type="pres">
      <dgm:prSet presAssocID="{9831F9B2-512F-416A-A9E1-C86D9ED34785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22CB75DF-9900-4448-BBDF-69F433639CE6}" type="pres">
      <dgm:prSet presAssocID="{24489B4D-58CE-485A-88EB-E1082A8AC8E6}" presName="spaceBetweenRectangles" presStyleCnt="0"/>
      <dgm:spPr/>
    </dgm:pt>
    <dgm:pt modelId="{40B23D9F-AE33-4D50-9F81-C9BF3EE6E203}" type="pres">
      <dgm:prSet presAssocID="{0358A306-29CC-4025-9B53-BFDB604288B7}" presName="parentLin" presStyleCnt="0"/>
      <dgm:spPr/>
    </dgm:pt>
    <dgm:pt modelId="{B2ED8FA9-BC02-4C1A-94A9-D3E636F4CE4E}" type="pres">
      <dgm:prSet presAssocID="{0358A306-29CC-4025-9B53-BFDB604288B7}" presName="parentLeftMargin" presStyleLbl="node1" presStyleIdx="1" presStyleCnt="3"/>
      <dgm:spPr/>
    </dgm:pt>
    <dgm:pt modelId="{D81FD553-4444-483C-9066-E51BD2B4D946}" type="pres">
      <dgm:prSet presAssocID="{0358A306-29CC-4025-9B53-BFDB604288B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984D6B9C-EEFB-4838-A403-597CD2E12F2C}" type="pres">
      <dgm:prSet presAssocID="{0358A306-29CC-4025-9B53-BFDB604288B7}" presName="negativeSpace" presStyleCnt="0"/>
      <dgm:spPr/>
    </dgm:pt>
    <dgm:pt modelId="{F2A6CBD7-9BD2-46D3-9652-5C5A65F0E7AD}" type="pres">
      <dgm:prSet presAssocID="{0358A306-29CC-4025-9B53-BFDB604288B7}" presName="childText" presStyleLbl="conFgAcc1" presStyleIdx="2" presStyleCnt="3" custLinFactNeighborX="0" custLinFactNeighborY="-9004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</dgm:ptLst>
  <dgm:cxnLst>
    <dgm:cxn modelId="{315D4F94-F875-4418-8024-F8EB885FC804}" srcId="{D5357518-31FC-44FD-AF51-B74788C535A9}" destId="{CA6EAA3D-EBC6-48CB-BE7B-FF468ACBF831}" srcOrd="4" destOrd="0" parTransId="{7C0153FA-51CF-4512-BEFD-FBA6B927B253}" sibTransId="{EE7576B5-6352-4DC9-AFF5-4963BDA89C28}"/>
    <dgm:cxn modelId="{D7AF0133-EE80-4856-B984-E6F5459794C8}" type="presOf" srcId="{F435D79A-1371-41AD-AC2D-509B0F0AE49A}" destId="{F2A6CBD7-9BD2-46D3-9652-5C5A65F0E7AD}" srcOrd="0" destOrd="2" presId="urn:microsoft.com/office/officeart/2005/8/layout/list1"/>
    <dgm:cxn modelId="{44A850BF-039B-4E78-8A46-1D194BB4BFE7}" type="presOf" srcId="{B34A9B16-BC3A-40BB-83FD-BDA982A32203}" destId="{165A0DC3-8F71-4C00-BF2D-AD7AEB4417C0}" srcOrd="0" destOrd="2" presId="urn:microsoft.com/office/officeart/2005/8/layout/list1"/>
    <dgm:cxn modelId="{18EEB5C2-40E5-4F10-B57D-554E4A54D730}" type="presOf" srcId="{50D9933A-FFA3-4E5C-A45A-ED4CAB640F6A}" destId="{DE3FC418-54D2-4ED3-8B72-9A9F7CAFD445}" srcOrd="0" destOrd="0" presId="urn:microsoft.com/office/officeart/2005/8/layout/list1"/>
    <dgm:cxn modelId="{A720EC55-8D9E-46CA-804E-F4ED49529663}" type="presOf" srcId="{D888A658-5FD3-4CA5-8AC8-189E0D5F8DCB}" destId="{F2A6CBD7-9BD2-46D3-9652-5C5A65F0E7AD}" srcOrd="0" destOrd="3" presId="urn:microsoft.com/office/officeart/2005/8/layout/list1"/>
    <dgm:cxn modelId="{B7219EE0-A83B-4AAA-9F0A-E345AE091D2E}" type="presOf" srcId="{5B4D043C-DB19-4853-B110-3A9978633874}" destId="{9726CB6B-92B7-49EE-90F3-7CC6270C1656}" srcOrd="0" destOrd="0" presId="urn:microsoft.com/office/officeart/2005/8/layout/list1"/>
    <dgm:cxn modelId="{4F34F970-DC5A-4214-9200-56ABDA1B81D3}" srcId="{D5357518-31FC-44FD-AF51-B74788C535A9}" destId="{11A1B11F-961E-4818-8B5C-ACCCB0DAD4F4}" srcOrd="1" destOrd="0" parTransId="{ADADBDC6-300F-42D0-B128-B900F3F0551B}" sibTransId="{3523659F-BC5C-4F47-91D0-57371EBAFF31}"/>
    <dgm:cxn modelId="{4701346D-CFA0-43CF-96EC-74F5CA55BA69}" type="presOf" srcId="{D5357518-31FC-44FD-AF51-B74788C535A9}" destId="{C9535159-BD71-4CAE-8472-DA670C02DB01}" srcOrd="1" destOrd="0" presId="urn:microsoft.com/office/officeart/2005/8/layout/list1"/>
    <dgm:cxn modelId="{4C97CCA5-62FE-4A14-96EC-2B0195575D65}" type="presOf" srcId="{D5357518-31FC-44FD-AF51-B74788C535A9}" destId="{CCF49191-5471-4308-9B86-47F06D1ED56B}" srcOrd="0" destOrd="0" presId="urn:microsoft.com/office/officeart/2005/8/layout/list1"/>
    <dgm:cxn modelId="{F5727767-730C-43DD-B8A4-E4A30B639E64}" type="presOf" srcId="{CA6EAA3D-EBC6-48CB-BE7B-FF468ACBF831}" destId="{165A0DC3-8F71-4C00-BF2D-AD7AEB4417C0}" srcOrd="0" destOrd="4" presId="urn:microsoft.com/office/officeart/2005/8/layout/list1"/>
    <dgm:cxn modelId="{13E4C698-40DF-4715-8B8E-59218AD34E4B}" type="presOf" srcId="{0358A306-29CC-4025-9B53-BFDB604288B7}" destId="{B2ED8FA9-BC02-4C1A-94A9-D3E636F4CE4E}" srcOrd="0" destOrd="0" presId="urn:microsoft.com/office/officeart/2005/8/layout/list1"/>
    <dgm:cxn modelId="{E3A99D09-3319-480E-BF72-454B2F6240EB}" type="presOf" srcId="{9831F9B2-512F-416A-A9E1-C86D9ED34785}" destId="{7D4E05C9-7741-49DB-A119-63E342319B0D}" srcOrd="1" destOrd="0" presId="urn:microsoft.com/office/officeart/2005/8/layout/list1"/>
    <dgm:cxn modelId="{05A46914-25F5-49CA-B227-088C09D1C865}" srcId="{D5357518-31FC-44FD-AF51-B74788C535A9}" destId="{B34A9B16-BC3A-40BB-83FD-BDA982A32203}" srcOrd="2" destOrd="0" parTransId="{2DF0D6CD-34E0-4B00-96F2-B8532DBCBDD8}" sibTransId="{123C6540-DA3F-4AAC-A244-B0DBC937B27E}"/>
    <dgm:cxn modelId="{5CEC0CE2-4579-4D63-B1F9-B84CD3949594}" srcId="{0358A306-29CC-4025-9B53-BFDB604288B7}" destId="{8E37B512-15E0-4691-878D-0939B12E2B1F}" srcOrd="1" destOrd="0" parTransId="{4CA3C415-AD1E-48AC-AF3F-EC4367F3CF5D}" sibTransId="{6A223D4D-67F9-46C1-9792-A2DB586C0A7C}"/>
    <dgm:cxn modelId="{1AFC247D-EA18-45E9-8D89-8D8253DA287E}" srcId="{D5357518-31FC-44FD-AF51-B74788C535A9}" destId="{BF23F774-631C-4E17-8420-BDEF328F439B}" srcOrd="0" destOrd="0" parTransId="{8FC0ADDE-B3DD-48C4-A17B-47B02C8F133C}" sibTransId="{9860AA4B-0AAF-433D-B7DD-7A165FE04B05}"/>
    <dgm:cxn modelId="{592ECB49-374C-4BE3-9BCF-B9B19AD66EA0}" type="presOf" srcId="{0358A306-29CC-4025-9B53-BFDB604288B7}" destId="{D81FD553-4444-483C-9066-E51BD2B4D946}" srcOrd="1" destOrd="0" presId="urn:microsoft.com/office/officeart/2005/8/layout/list1"/>
    <dgm:cxn modelId="{BD29AB25-C5E3-40F1-9550-B30C81956291}" type="presOf" srcId="{FB0F58FB-C63E-4128-8753-DEC211514666}" destId="{165A0DC3-8F71-4C00-BF2D-AD7AEB4417C0}" srcOrd="0" destOrd="3" presId="urn:microsoft.com/office/officeart/2005/8/layout/list1"/>
    <dgm:cxn modelId="{7AE1EE10-AB3C-4BA7-8F90-0554B0BECE0C}" srcId="{0358A306-29CC-4025-9B53-BFDB604288B7}" destId="{F435D79A-1371-41AD-AC2D-509B0F0AE49A}" srcOrd="2" destOrd="0" parTransId="{3690B792-E9D1-4D4A-9DC1-1DE4543182BE}" sibTransId="{475878DF-E29C-46D4-8880-BE9CF555A08B}"/>
    <dgm:cxn modelId="{76D075D3-D15C-41D5-9B43-498F73D23B5E}" srcId="{5B4D043C-DB19-4853-B110-3A9978633874}" destId="{9831F9B2-512F-416A-A9E1-C86D9ED34785}" srcOrd="1" destOrd="0" parTransId="{B6A03811-5620-40DA-B4BE-B71B499189EB}" sibTransId="{24489B4D-58CE-485A-88EB-E1082A8AC8E6}"/>
    <dgm:cxn modelId="{0DCB6E4A-6D42-4F5F-A09C-8DECC64988D7}" type="presOf" srcId="{BF23F774-631C-4E17-8420-BDEF328F439B}" destId="{165A0DC3-8F71-4C00-BF2D-AD7AEB4417C0}" srcOrd="0" destOrd="0" presId="urn:microsoft.com/office/officeart/2005/8/layout/list1"/>
    <dgm:cxn modelId="{B8D4DFAA-9BB6-4240-9416-4EA9412E7A28}" srcId="{0358A306-29CC-4025-9B53-BFDB604288B7}" destId="{87F85204-543C-4246-90AE-17CD68025B2A}" srcOrd="4" destOrd="0" parTransId="{EEFC3949-6A09-4095-8EDD-0A65513FC1A1}" sibTransId="{6B2CA77D-8FE8-4347-A583-285442CE6B78}"/>
    <dgm:cxn modelId="{69D4963C-2431-4956-AECE-8DC6EC12EC50}" type="presOf" srcId="{11A1B11F-961E-4818-8B5C-ACCCB0DAD4F4}" destId="{165A0DC3-8F71-4C00-BF2D-AD7AEB4417C0}" srcOrd="0" destOrd="1" presId="urn:microsoft.com/office/officeart/2005/8/layout/list1"/>
    <dgm:cxn modelId="{0EABD2CE-42CF-4D1E-9492-8D97A7D02860}" srcId="{9831F9B2-512F-416A-A9E1-C86D9ED34785}" destId="{50D9933A-FFA3-4E5C-A45A-ED4CAB640F6A}" srcOrd="0" destOrd="0" parTransId="{2F316E86-9FB4-4EE4-8CF6-45D285D7033A}" sibTransId="{71084DF6-D947-4302-8AAA-1C71F522B7F1}"/>
    <dgm:cxn modelId="{7C9C60FA-B53D-4E9E-B07D-7F41628C4DF9}" type="presOf" srcId="{257462E0-91FE-4808-B74B-EBCC48266F96}" destId="{F2A6CBD7-9BD2-46D3-9652-5C5A65F0E7AD}" srcOrd="0" destOrd="0" presId="urn:microsoft.com/office/officeart/2005/8/layout/list1"/>
    <dgm:cxn modelId="{9A5BFB44-F828-4C4D-97A4-3F92F3C6B51F}" srcId="{5B4D043C-DB19-4853-B110-3A9978633874}" destId="{0358A306-29CC-4025-9B53-BFDB604288B7}" srcOrd="2" destOrd="0" parTransId="{113CEB74-AC23-4D6C-AEF8-DEC497BAB4A0}" sibTransId="{C3043F31-786A-48BD-8E72-C57A2D54898F}"/>
    <dgm:cxn modelId="{F556CAD0-E6EF-420E-823E-06220C0ED62F}" type="presOf" srcId="{9831F9B2-512F-416A-A9E1-C86D9ED34785}" destId="{5D27746E-7DC9-4755-985F-3545272B0523}" srcOrd="0" destOrd="0" presId="urn:microsoft.com/office/officeart/2005/8/layout/list1"/>
    <dgm:cxn modelId="{CE0CC2E8-9A1A-4A4F-99B4-2A920C2F869E}" type="presOf" srcId="{8E37B512-15E0-4691-878D-0939B12E2B1F}" destId="{F2A6CBD7-9BD2-46D3-9652-5C5A65F0E7AD}" srcOrd="0" destOrd="1" presId="urn:microsoft.com/office/officeart/2005/8/layout/list1"/>
    <dgm:cxn modelId="{3C3ADC83-809C-4020-BBB8-7A213743BD44}" srcId="{D5357518-31FC-44FD-AF51-B74788C535A9}" destId="{FB0F58FB-C63E-4128-8753-DEC211514666}" srcOrd="3" destOrd="0" parTransId="{6D8DEE6C-3020-47F4-8CAB-1D9C7C27978C}" sibTransId="{AC378009-EFC3-470D-B4F7-EE048EA98CD0}"/>
    <dgm:cxn modelId="{F1DA216F-C3D9-451F-B5B1-AB5C306EB598}" srcId="{0358A306-29CC-4025-9B53-BFDB604288B7}" destId="{D888A658-5FD3-4CA5-8AC8-189E0D5F8DCB}" srcOrd="3" destOrd="0" parTransId="{8C20C5F5-A3EC-4ACE-AAD3-DBB11A4F513F}" sibTransId="{86B96AF3-DC56-4A44-9409-3AC445EA2A1E}"/>
    <dgm:cxn modelId="{C58A22E8-3EDA-4C5A-B1EB-CBD5078B2BE6}" srcId="{5B4D043C-DB19-4853-B110-3A9978633874}" destId="{D5357518-31FC-44FD-AF51-B74788C535A9}" srcOrd="0" destOrd="0" parTransId="{70B584BE-94FC-4119-8FBB-7A17AF139F42}" sibTransId="{8882F57A-D4E2-4E83-87C9-78288936160F}"/>
    <dgm:cxn modelId="{17409F81-75C0-4D28-ACF1-676031D360DE}" srcId="{0358A306-29CC-4025-9B53-BFDB604288B7}" destId="{257462E0-91FE-4808-B74B-EBCC48266F96}" srcOrd="0" destOrd="0" parTransId="{1129C95A-38B1-4F11-9411-AC96B091A45B}" sibTransId="{EC9500B2-A57A-4898-8F53-B81A6F2593C3}"/>
    <dgm:cxn modelId="{E365F5D6-E885-4B7C-B804-C2A0C0C2B562}" type="presOf" srcId="{87F85204-543C-4246-90AE-17CD68025B2A}" destId="{F2A6CBD7-9BD2-46D3-9652-5C5A65F0E7AD}" srcOrd="0" destOrd="4" presId="urn:microsoft.com/office/officeart/2005/8/layout/list1"/>
    <dgm:cxn modelId="{99CF93B2-F39B-411D-8F96-495C5A61094D}" type="presParOf" srcId="{9726CB6B-92B7-49EE-90F3-7CC6270C1656}" destId="{8AEEA255-272C-4D30-B901-A9B48E8429FA}" srcOrd="0" destOrd="0" presId="urn:microsoft.com/office/officeart/2005/8/layout/list1"/>
    <dgm:cxn modelId="{1B8E21A0-6EDC-4DFA-921D-AB8956D33DD0}" type="presParOf" srcId="{8AEEA255-272C-4D30-B901-A9B48E8429FA}" destId="{CCF49191-5471-4308-9B86-47F06D1ED56B}" srcOrd="0" destOrd="0" presId="urn:microsoft.com/office/officeart/2005/8/layout/list1"/>
    <dgm:cxn modelId="{15174421-532E-4E8D-8419-D5ED39101EA5}" type="presParOf" srcId="{8AEEA255-272C-4D30-B901-A9B48E8429FA}" destId="{C9535159-BD71-4CAE-8472-DA670C02DB01}" srcOrd="1" destOrd="0" presId="urn:microsoft.com/office/officeart/2005/8/layout/list1"/>
    <dgm:cxn modelId="{8293958E-09A9-4D3C-8369-36D0CEC7DEC3}" type="presParOf" srcId="{9726CB6B-92B7-49EE-90F3-7CC6270C1656}" destId="{57A944B4-E402-43B6-B0F0-4E761CAA1A51}" srcOrd="1" destOrd="0" presId="urn:microsoft.com/office/officeart/2005/8/layout/list1"/>
    <dgm:cxn modelId="{A118AD24-E319-4E31-81E1-BBE8441959CE}" type="presParOf" srcId="{9726CB6B-92B7-49EE-90F3-7CC6270C1656}" destId="{165A0DC3-8F71-4C00-BF2D-AD7AEB4417C0}" srcOrd="2" destOrd="0" presId="urn:microsoft.com/office/officeart/2005/8/layout/list1"/>
    <dgm:cxn modelId="{61ACA08D-AF2A-4553-AC1A-95A436138D4D}" type="presParOf" srcId="{9726CB6B-92B7-49EE-90F3-7CC6270C1656}" destId="{3495BF94-90F9-444A-8D01-1D1789A16F9B}" srcOrd="3" destOrd="0" presId="urn:microsoft.com/office/officeart/2005/8/layout/list1"/>
    <dgm:cxn modelId="{03CF8778-30AF-4146-8FBE-FA1CFB4D5A41}" type="presParOf" srcId="{9726CB6B-92B7-49EE-90F3-7CC6270C1656}" destId="{93C7B0BC-B00D-48B4-81A4-95603A1A552F}" srcOrd="4" destOrd="0" presId="urn:microsoft.com/office/officeart/2005/8/layout/list1"/>
    <dgm:cxn modelId="{36F1E670-F0D3-4493-A91A-77CF665DE875}" type="presParOf" srcId="{93C7B0BC-B00D-48B4-81A4-95603A1A552F}" destId="{5D27746E-7DC9-4755-985F-3545272B0523}" srcOrd="0" destOrd="0" presId="urn:microsoft.com/office/officeart/2005/8/layout/list1"/>
    <dgm:cxn modelId="{DD0DF487-642B-47DD-9CEA-359F9728B91B}" type="presParOf" srcId="{93C7B0BC-B00D-48B4-81A4-95603A1A552F}" destId="{7D4E05C9-7741-49DB-A119-63E342319B0D}" srcOrd="1" destOrd="0" presId="urn:microsoft.com/office/officeart/2005/8/layout/list1"/>
    <dgm:cxn modelId="{93B63E81-C150-4725-9722-0A4D4D4B1206}" type="presParOf" srcId="{9726CB6B-92B7-49EE-90F3-7CC6270C1656}" destId="{F850933F-C4FD-4DB4-8326-A34111B3CD49}" srcOrd="5" destOrd="0" presId="urn:microsoft.com/office/officeart/2005/8/layout/list1"/>
    <dgm:cxn modelId="{5D48214E-8880-4B79-A939-808418384BEB}" type="presParOf" srcId="{9726CB6B-92B7-49EE-90F3-7CC6270C1656}" destId="{DE3FC418-54D2-4ED3-8B72-9A9F7CAFD445}" srcOrd="6" destOrd="0" presId="urn:microsoft.com/office/officeart/2005/8/layout/list1"/>
    <dgm:cxn modelId="{79C302BB-B182-4156-BDDA-E33386D68169}" type="presParOf" srcId="{9726CB6B-92B7-49EE-90F3-7CC6270C1656}" destId="{22CB75DF-9900-4448-BBDF-69F433639CE6}" srcOrd="7" destOrd="0" presId="urn:microsoft.com/office/officeart/2005/8/layout/list1"/>
    <dgm:cxn modelId="{18D41F9B-A6AB-4AC4-8318-5E14A7EBAED4}" type="presParOf" srcId="{9726CB6B-92B7-49EE-90F3-7CC6270C1656}" destId="{40B23D9F-AE33-4D50-9F81-C9BF3EE6E203}" srcOrd="8" destOrd="0" presId="urn:microsoft.com/office/officeart/2005/8/layout/list1"/>
    <dgm:cxn modelId="{1CF49CEE-B9E5-45F3-8657-20DB82911177}" type="presParOf" srcId="{40B23D9F-AE33-4D50-9F81-C9BF3EE6E203}" destId="{B2ED8FA9-BC02-4C1A-94A9-D3E636F4CE4E}" srcOrd="0" destOrd="0" presId="urn:microsoft.com/office/officeart/2005/8/layout/list1"/>
    <dgm:cxn modelId="{642B15EF-AFF3-4A3D-9A10-6559FF5F4A00}" type="presParOf" srcId="{40B23D9F-AE33-4D50-9F81-C9BF3EE6E203}" destId="{D81FD553-4444-483C-9066-E51BD2B4D946}" srcOrd="1" destOrd="0" presId="urn:microsoft.com/office/officeart/2005/8/layout/list1"/>
    <dgm:cxn modelId="{5610C460-5DCE-4078-B71E-1B52540A2D3E}" type="presParOf" srcId="{9726CB6B-92B7-49EE-90F3-7CC6270C1656}" destId="{984D6B9C-EEFB-4838-A403-597CD2E12F2C}" srcOrd="9" destOrd="0" presId="urn:microsoft.com/office/officeart/2005/8/layout/list1"/>
    <dgm:cxn modelId="{6E970C79-76E7-4259-B020-6E278CD14898}" type="presParOf" srcId="{9726CB6B-92B7-49EE-90F3-7CC6270C1656}" destId="{F2A6CBD7-9BD2-46D3-9652-5C5A65F0E7A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7FF455-0B19-409A-997F-189F2227131E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15269A85-CBD7-46E9-A5CD-610331703F89}">
      <dgm:prSet phldrT="[Text]" custT="1"/>
      <dgm:spPr/>
      <dgm:t>
        <a:bodyPr/>
        <a:lstStyle/>
        <a:p>
          <a:r>
            <a:rPr lang="de-AT" sz="2400" dirty="0" smtClean="0"/>
            <a:t>additional </a:t>
          </a:r>
          <a:r>
            <a:rPr lang="de-AT" sz="2400" dirty="0" err="1" smtClean="0"/>
            <a:t>testing</a:t>
          </a:r>
          <a:r>
            <a:rPr lang="de-AT" sz="2400" dirty="0" smtClean="0"/>
            <a:t>?</a:t>
          </a:r>
        </a:p>
        <a:p>
          <a:r>
            <a:rPr lang="de-AT" sz="2400" dirty="0" smtClean="0"/>
            <a:t>(</a:t>
          </a:r>
          <a:r>
            <a:rPr lang="de-AT" sz="2400" dirty="0" err="1" smtClean="0"/>
            <a:t>what</a:t>
          </a:r>
          <a:r>
            <a:rPr lang="de-AT" sz="2400" dirty="0" smtClean="0"/>
            <a:t> / </a:t>
          </a:r>
          <a:r>
            <a:rPr lang="de-AT" sz="2400" dirty="0" err="1" smtClean="0"/>
            <a:t>how</a:t>
          </a:r>
          <a:r>
            <a:rPr lang="de-AT" sz="2400" dirty="0" smtClean="0"/>
            <a:t> </a:t>
          </a:r>
          <a:r>
            <a:rPr lang="de-AT" sz="2400" dirty="0" err="1" smtClean="0"/>
            <a:t>much</a:t>
          </a:r>
          <a:r>
            <a:rPr lang="de-AT" sz="2400" dirty="0" smtClean="0"/>
            <a:t> / </a:t>
          </a:r>
          <a:r>
            <a:rPr lang="de-AT" sz="2400" dirty="0" err="1" smtClean="0"/>
            <a:t>why</a:t>
          </a:r>
          <a:r>
            <a:rPr lang="de-AT" sz="2400" dirty="0" smtClean="0"/>
            <a:t>)</a:t>
          </a:r>
        </a:p>
        <a:p>
          <a:endParaRPr lang="de-AT" sz="2800" dirty="0"/>
        </a:p>
      </dgm:t>
    </dgm:pt>
    <dgm:pt modelId="{3BEE1167-4E83-439C-BB1E-D22BA2F828FB}" type="parTrans" cxnId="{925065E8-588B-4E79-A40A-A5AA6555EFB2}">
      <dgm:prSet/>
      <dgm:spPr/>
      <dgm:t>
        <a:bodyPr/>
        <a:lstStyle/>
        <a:p>
          <a:endParaRPr lang="de-AT"/>
        </a:p>
      </dgm:t>
    </dgm:pt>
    <dgm:pt modelId="{B6BC22D8-465F-4B06-97AA-131F4D1C0D6E}" type="sibTrans" cxnId="{925065E8-588B-4E79-A40A-A5AA6555EFB2}">
      <dgm:prSet/>
      <dgm:spPr/>
      <dgm:t>
        <a:bodyPr/>
        <a:lstStyle/>
        <a:p>
          <a:endParaRPr lang="de-AT"/>
        </a:p>
      </dgm:t>
    </dgm:pt>
    <dgm:pt modelId="{059494D4-4F82-421C-A32B-507D4AAB11E4}">
      <dgm:prSet phldrT="[Text]" custT="1"/>
      <dgm:spPr>
        <a:solidFill>
          <a:srgbClr val="0070C0"/>
        </a:solidFill>
      </dgm:spPr>
      <dgm:t>
        <a:bodyPr/>
        <a:lstStyle/>
        <a:p>
          <a:r>
            <a:rPr lang="de-AT" sz="2400" dirty="0" smtClean="0"/>
            <a:t>finger-joint </a:t>
          </a:r>
          <a:r>
            <a:rPr lang="de-AT" sz="2400" dirty="0" err="1" smtClean="0"/>
            <a:t>data</a:t>
          </a:r>
          <a:endParaRPr lang="de-AT" sz="2400" dirty="0"/>
        </a:p>
      </dgm:t>
    </dgm:pt>
    <dgm:pt modelId="{3146D1B4-6B2C-4DF5-BF77-07D14C50A000}" type="parTrans" cxnId="{AFAEB729-8FAD-4D4C-9BD8-55955616A439}">
      <dgm:prSet/>
      <dgm:spPr>
        <a:solidFill>
          <a:srgbClr val="0070C0">
            <a:alpha val="65000"/>
          </a:srgbClr>
        </a:solidFill>
      </dgm:spPr>
      <dgm:t>
        <a:bodyPr/>
        <a:lstStyle/>
        <a:p>
          <a:endParaRPr lang="de-AT"/>
        </a:p>
      </dgm:t>
    </dgm:pt>
    <dgm:pt modelId="{E4CD4398-BCB0-40FE-BC9D-1C8B91FBAEBC}" type="sibTrans" cxnId="{AFAEB729-8FAD-4D4C-9BD8-55955616A439}">
      <dgm:prSet/>
      <dgm:spPr/>
      <dgm:t>
        <a:bodyPr/>
        <a:lstStyle/>
        <a:p>
          <a:endParaRPr lang="de-AT"/>
        </a:p>
      </dgm:t>
    </dgm:pt>
    <dgm:pt modelId="{8F1D35B0-9306-41FE-B5D0-B3DD300CF681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de-AT" sz="2400" dirty="0" smtClean="0"/>
            <a:t>CLT &amp; </a:t>
          </a:r>
          <a:r>
            <a:rPr lang="de-AT" sz="2400" dirty="0" err="1" smtClean="0"/>
            <a:t>glulam</a:t>
          </a:r>
          <a:r>
            <a:rPr lang="de-AT" sz="2400" dirty="0" smtClean="0"/>
            <a:t> </a:t>
          </a:r>
          <a:r>
            <a:rPr lang="de-AT" sz="2400" dirty="0" err="1" smtClean="0"/>
            <a:t>data</a:t>
          </a:r>
          <a:endParaRPr lang="de-AT" sz="2400" dirty="0"/>
        </a:p>
      </dgm:t>
    </dgm:pt>
    <dgm:pt modelId="{4E3B19ED-18EF-4707-96B0-E97CC93C5025}" type="sibTrans" cxnId="{0158DEF6-59B2-493A-ACB2-6E1FDF6D1245}">
      <dgm:prSet/>
      <dgm:spPr/>
      <dgm:t>
        <a:bodyPr/>
        <a:lstStyle/>
        <a:p>
          <a:endParaRPr lang="de-AT"/>
        </a:p>
      </dgm:t>
    </dgm:pt>
    <dgm:pt modelId="{9B275C77-8C1F-4A06-8B45-3225121324DE}" type="parTrans" cxnId="{0158DEF6-59B2-493A-ACB2-6E1FDF6D1245}">
      <dgm:prSet/>
      <dgm:spPr>
        <a:solidFill>
          <a:schemeClr val="bg2">
            <a:lumMod val="50000"/>
            <a:alpha val="65000"/>
          </a:schemeClr>
        </a:solidFill>
      </dgm:spPr>
      <dgm:t>
        <a:bodyPr/>
        <a:lstStyle/>
        <a:p>
          <a:endParaRPr lang="de-AT"/>
        </a:p>
      </dgm:t>
    </dgm:pt>
    <dgm:pt modelId="{B87AC7D6-F35B-4776-8150-ABAD66799B3D}">
      <dgm:prSet phldrT="[Text]" custT="1"/>
      <dgm:spPr>
        <a:solidFill>
          <a:srgbClr val="F08C45"/>
        </a:solidFill>
      </dgm:spPr>
      <dgm:t>
        <a:bodyPr/>
        <a:lstStyle/>
        <a:p>
          <a:r>
            <a:rPr lang="de-AT" sz="2400" dirty="0" err="1" smtClean="0"/>
            <a:t>lamella</a:t>
          </a:r>
          <a:r>
            <a:rPr lang="de-AT" sz="2400" dirty="0" smtClean="0"/>
            <a:t> </a:t>
          </a:r>
          <a:r>
            <a:rPr lang="de-AT" sz="2400" dirty="0" err="1" smtClean="0"/>
            <a:t>data</a:t>
          </a:r>
          <a:endParaRPr lang="de-AT" sz="2400" dirty="0"/>
        </a:p>
      </dgm:t>
    </dgm:pt>
    <dgm:pt modelId="{73CF8A71-66A2-49E2-B227-10CF056D9C4D}" type="parTrans" cxnId="{D03312A8-AFFF-490E-A0DA-02547E6D5089}">
      <dgm:prSet/>
      <dgm:spPr>
        <a:solidFill>
          <a:srgbClr val="F08C45">
            <a:alpha val="65000"/>
          </a:srgbClr>
        </a:solidFill>
      </dgm:spPr>
      <dgm:t>
        <a:bodyPr/>
        <a:lstStyle/>
        <a:p>
          <a:endParaRPr lang="de-AT"/>
        </a:p>
      </dgm:t>
    </dgm:pt>
    <dgm:pt modelId="{A0C750FB-59CC-4AD4-8182-0C4D42B1524D}" type="sibTrans" cxnId="{D03312A8-AFFF-490E-A0DA-02547E6D5089}">
      <dgm:prSet/>
      <dgm:spPr/>
    </dgm:pt>
    <dgm:pt modelId="{D013162F-A13A-4904-A00E-AEA759B01FEF}">
      <dgm:prSet phldrT="[Text]" custT="1"/>
      <dgm:spPr>
        <a:solidFill>
          <a:srgbClr val="F08C45"/>
        </a:solidFill>
      </dgm:spPr>
      <dgm:t>
        <a:bodyPr/>
        <a:lstStyle/>
        <a:p>
          <a:r>
            <a:rPr lang="de-AT" sz="2400" dirty="0" err="1" smtClean="0"/>
            <a:t>scantling</a:t>
          </a:r>
          <a:r>
            <a:rPr lang="de-AT" sz="2400" dirty="0" smtClean="0"/>
            <a:t> </a:t>
          </a:r>
          <a:r>
            <a:rPr lang="de-AT" sz="2400" dirty="0" err="1" smtClean="0"/>
            <a:t>data</a:t>
          </a:r>
          <a:endParaRPr lang="de-AT" sz="2400" dirty="0"/>
        </a:p>
      </dgm:t>
    </dgm:pt>
    <dgm:pt modelId="{01D98EF3-AC93-4938-A15A-C9E5DE0CD8D1}" type="parTrans" cxnId="{9DC1A49E-1866-49A3-948F-20D1D0B9495E}">
      <dgm:prSet/>
      <dgm:spPr>
        <a:solidFill>
          <a:srgbClr val="F08C45">
            <a:alpha val="65000"/>
          </a:srgbClr>
        </a:solidFill>
      </dgm:spPr>
      <dgm:t>
        <a:bodyPr/>
        <a:lstStyle/>
        <a:p>
          <a:endParaRPr lang="de-AT"/>
        </a:p>
      </dgm:t>
    </dgm:pt>
    <dgm:pt modelId="{7BFF87B0-FB3C-4F98-A2F8-91C6D7A4DECA}" type="sibTrans" cxnId="{9DC1A49E-1866-49A3-948F-20D1D0B9495E}">
      <dgm:prSet/>
      <dgm:spPr/>
    </dgm:pt>
    <dgm:pt modelId="{3DEAAE1D-B8DA-4B12-BF74-C3106BDD5E86}" type="pres">
      <dgm:prSet presAssocID="{747FF455-0B19-409A-997F-189F2227131E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EBA1A41-844D-4F9C-BA05-DA0B4373F38F}" type="pres">
      <dgm:prSet presAssocID="{15269A85-CBD7-46E9-A5CD-610331703F89}" presName="centerShape" presStyleLbl="node0" presStyleIdx="0" presStyleCnt="1" custScaleX="135673" custScaleY="135657" custLinFactNeighborY="-1650"/>
      <dgm:spPr/>
      <dgm:t>
        <a:bodyPr/>
        <a:lstStyle/>
        <a:p>
          <a:endParaRPr lang="de-AT"/>
        </a:p>
      </dgm:t>
    </dgm:pt>
    <dgm:pt modelId="{43E5D5BD-A097-496E-8C47-1BFC17B6AACF}" type="pres">
      <dgm:prSet presAssocID="{9B275C77-8C1F-4A06-8B45-3225121324DE}" presName="parTrans" presStyleLbl="bgSibTrans2D1" presStyleIdx="0" presStyleCnt="4"/>
      <dgm:spPr/>
    </dgm:pt>
    <dgm:pt modelId="{70142BB2-1CDF-4141-8776-319375970E68}" type="pres">
      <dgm:prSet presAssocID="{8F1D35B0-9306-41FE-B5D0-B3DD300CF681}" presName="node" presStyleLbl="node1" presStyleIdx="0" presStyleCnt="4" custScaleX="84008" custScaleY="84008">
        <dgm:presLayoutVars>
          <dgm:bulletEnabled val="1"/>
        </dgm:presLayoutVars>
      </dgm:prSet>
      <dgm:spPr/>
    </dgm:pt>
    <dgm:pt modelId="{32F4F863-17F7-4340-868F-7A4F76D22EDE}" type="pres">
      <dgm:prSet presAssocID="{3146D1B4-6B2C-4DF5-BF77-07D14C50A000}" presName="parTrans" presStyleLbl="bgSibTrans2D1" presStyleIdx="1" presStyleCnt="4"/>
      <dgm:spPr/>
    </dgm:pt>
    <dgm:pt modelId="{44AA2C4E-70CD-49EB-A4E8-E76E3295DDAF}" type="pres">
      <dgm:prSet presAssocID="{059494D4-4F82-421C-A32B-507D4AAB11E4}" presName="node" presStyleLbl="node1" presStyleIdx="1" presStyleCnt="4" custScaleX="84008" custScaleY="84008">
        <dgm:presLayoutVars>
          <dgm:bulletEnabled val="1"/>
        </dgm:presLayoutVars>
      </dgm:prSet>
      <dgm:spPr/>
    </dgm:pt>
    <dgm:pt modelId="{9668B4CD-C8A8-4665-A2DD-2346FC61ECB3}" type="pres">
      <dgm:prSet presAssocID="{73CF8A71-66A2-49E2-B227-10CF056D9C4D}" presName="parTrans" presStyleLbl="bgSibTrans2D1" presStyleIdx="2" presStyleCnt="4"/>
      <dgm:spPr/>
    </dgm:pt>
    <dgm:pt modelId="{37D3CC51-84BF-414C-BABC-46AEFD629262}" type="pres">
      <dgm:prSet presAssocID="{B87AC7D6-F35B-4776-8150-ABAD66799B3D}" presName="node" presStyleLbl="node1" presStyleIdx="2" presStyleCnt="4" custScaleX="84008" custScaleY="84008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CDDC8E17-C4CD-43A3-8114-35ECD7ACD3A8}" type="pres">
      <dgm:prSet presAssocID="{01D98EF3-AC93-4938-A15A-C9E5DE0CD8D1}" presName="parTrans" presStyleLbl="bgSibTrans2D1" presStyleIdx="3" presStyleCnt="4"/>
      <dgm:spPr/>
    </dgm:pt>
    <dgm:pt modelId="{C4DDF235-4196-4AB4-B99A-A503C087F880}" type="pres">
      <dgm:prSet presAssocID="{D013162F-A13A-4904-A00E-AEA759B01FEF}" presName="node" presStyleLbl="node1" presStyleIdx="3" presStyleCnt="4" custScaleX="84008" custScaleY="84008">
        <dgm:presLayoutVars>
          <dgm:bulletEnabled val="1"/>
        </dgm:presLayoutVars>
      </dgm:prSet>
      <dgm:spPr/>
    </dgm:pt>
  </dgm:ptLst>
  <dgm:cxnLst>
    <dgm:cxn modelId="{2D42EC50-5031-409A-A34D-E41A627E4F70}" type="presOf" srcId="{8F1D35B0-9306-41FE-B5D0-B3DD300CF681}" destId="{70142BB2-1CDF-4141-8776-319375970E68}" srcOrd="0" destOrd="0" presId="urn:microsoft.com/office/officeart/2005/8/layout/radial4"/>
    <dgm:cxn modelId="{415E1982-6D1C-4B2C-A41B-7BF3A0092A45}" type="presOf" srcId="{747FF455-0B19-409A-997F-189F2227131E}" destId="{3DEAAE1D-B8DA-4B12-BF74-C3106BDD5E86}" srcOrd="0" destOrd="0" presId="urn:microsoft.com/office/officeart/2005/8/layout/radial4"/>
    <dgm:cxn modelId="{D03312A8-AFFF-490E-A0DA-02547E6D5089}" srcId="{15269A85-CBD7-46E9-A5CD-610331703F89}" destId="{B87AC7D6-F35B-4776-8150-ABAD66799B3D}" srcOrd="2" destOrd="0" parTransId="{73CF8A71-66A2-49E2-B227-10CF056D9C4D}" sibTransId="{A0C750FB-59CC-4AD4-8182-0C4D42B1524D}"/>
    <dgm:cxn modelId="{8368FB9C-D5EF-422B-99F0-8E8466AAE190}" type="presOf" srcId="{B87AC7D6-F35B-4776-8150-ABAD66799B3D}" destId="{37D3CC51-84BF-414C-BABC-46AEFD629262}" srcOrd="0" destOrd="0" presId="urn:microsoft.com/office/officeart/2005/8/layout/radial4"/>
    <dgm:cxn modelId="{925065E8-588B-4E79-A40A-A5AA6555EFB2}" srcId="{747FF455-0B19-409A-997F-189F2227131E}" destId="{15269A85-CBD7-46E9-A5CD-610331703F89}" srcOrd="0" destOrd="0" parTransId="{3BEE1167-4E83-439C-BB1E-D22BA2F828FB}" sibTransId="{B6BC22D8-465F-4B06-97AA-131F4D1C0D6E}"/>
    <dgm:cxn modelId="{BDE2AF9D-A37D-4072-A34E-551608506677}" type="presOf" srcId="{15269A85-CBD7-46E9-A5CD-610331703F89}" destId="{AEBA1A41-844D-4F9C-BA05-DA0B4373F38F}" srcOrd="0" destOrd="0" presId="urn:microsoft.com/office/officeart/2005/8/layout/radial4"/>
    <dgm:cxn modelId="{AFAEB729-8FAD-4D4C-9BD8-55955616A439}" srcId="{15269A85-CBD7-46E9-A5CD-610331703F89}" destId="{059494D4-4F82-421C-A32B-507D4AAB11E4}" srcOrd="1" destOrd="0" parTransId="{3146D1B4-6B2C-4DF5-BF77-07D14C50A000}" sibTransId="{E4CD4398-BCB0-40FE-BC9D-1C8B91FBAEBC}"/>
    <dgm:cxn modelId="{96BF76C8-6173-45A5-93FA-4C36EACD9A6B}" type="presOf" srcId="{73CF8A71-66A2-49E2-B227-10CF056D9C4D}" destId="{9668B4CD-C8A8-4665-A2DD-2346FC61ECB3}" srcOrd="0" destOrd="0" presId="urn:microsoft.com/office/officeart/2005/8/layout/radial4"/>
    <dgm:cxn modelId="{C0A2E3A7-4139-4429-9AC7-3FF68F127D00}" type="presOf" srcId="{01D98EF3-AC93-4938-A15A-C9E5DE0CD8D1}" destId="{CDDC8E17-C4CD-43A3-8114-35ECD7ACD3A8}" srcOrd="0" destOrd="0" presId="urn:microsoft.com/office/officeart/2005/8/layout/radial4"/>
    <dgm:cxn modelId="{0158DEF6-59B2-493A-ACB2-6E1FDF6D1245}" srcId="{15269A85-CBD7-46E9-A5CD-610331703F89}" destId="{8F1D35B0-9306-41FE-B5D0-B3DD300CF681}" srcOrd="0" destOrd="0" parTransId="{9B275C77-8C1F-4A06-8B45-3225121324DE}" sibTransId="{4E3B19ED-18EF-4707-96B0-E97CC93C5025}"/>
    <dgm:cxn modelId="{F64FE549-9B73-472F-BFDF-653EDE56E272}" type="presOf" srcId="{9B275C77-8C1F-4A06-8B45-3225121324DE}" destId="{43E5D5BD-A097-496E-8C47-1BFC17B6AACF}" srcOrd="0" destOrd="0" presId="urn:microsoft.com/office/officeart/2005/8/layout/radial4"/>
    <dgm:cxn modelId="{9DC1A49E-1866-49A3-948F-20D1D0B9495E}" srcId="{15269A85-CBD7-46E9-A5CD-610331703F89}" destId="{D013162F-A13A-4904-A00E-AEA759B01FEF}" srcOrd="3" destOrd="0" parTransId="{01D98EF3-AC93-4938-A15A-C9E5DE0CD8D1}" sibTransId="{7BFF87B0-FB3C-4F98-A2F8-91C6D7A4DECA}"/>
    <dgm:cxn modelId="{FF992290-EB6E-453D-841D-0166FB911B04}" type="presOf" srcId="{3146D1B4-6B2C-4DF5-BF77-07D14C50A000}" destId="{32F4F863-17F7-4340-868F-7A4F76D22EDE}" srcOrd="0" destOrd="0" presId="urn:microsoft.com/office/officeart/2005/8/layout/radial4"/>
    <dgm:cxn modelId="{3D5E7EBC-64C6-4144-9BF5-3F731486AE34}" type="presOf" srcId="{059494D4-4F82-421C-A32B-507D4AAB11E4}" destId="{44AA2C4E-70CD-49EB-A4E8-E76E3295DDAF}" srcOrd="0" destOrd="0" presId="urn:microsoft.com/office/officeart/2005/8/layout/radial4"/>
    <dgm:cxn modelId="{328B974C-83F1-4D74-A5AE-1ED74D73F7D8}" type="presOf" srcId="{D013162F-A13A-4904-A00E-AEA759B01FEF}" destId="{C4DDF235-4196-4AB4-B99A-A503C087F880}" srcOrd="0" destOrd="0" presId="urn:microsoft.com/office/officeart/2005/8/layout/radial4"/>
    <dgm:cxn modelId="{3FFBCB79-7F4D-494B-8E86-3DC0C80AE634}" type="presParOf" srcId="{3DEAAE1D-B8DA-4B12-BF74-C3106BDD5E86}" destId="{AEBA1A41-844D-4F9C-BA05-DA0B4373F38F}" srcOrd="0" destOrd="0" presId="urn:microsoft.com/office/officeart/2005/8/layout/radial4"/>
    <dgm:cxn modelId="{ADFF6BD9-74CA-4561-9698-234551A4DF1F}" type="presParOf" srcId="{3DEAAE1D-B8DA-4B12-BF74-C3106BDD5E86}" destId="{43E5D5BD-A097-496E-8C47-1BFC17B6AACF}" srcOrd="1" destOrd="0" presId="urn:microsoft.com/office/officeart/2005/8/layout/radial4"/>
    <dgm:cxn modelId="{FA347D89-5CEA-4143-8F0A-EB4F42485F52}" type="presParOf" srcId="{3DEAAE1D-B8DA-4B12-BF74-C3106BDD5E86}" destId="{70142BB2-1CDF-4141-8776-319375970E68}" srcOrd="2" destOrd="0" presId="urn:microsoft.com/office/officeart/2005/8/layout/radial4"/>
    <dgm:cxn modelId="{991E5AFB-E761-4E0C-9182-E778F34CE977}" type="presParOf" srcId="{3DEAAE1D-B8DA-4B12-BF74-C3106BDD5E86}" destId="{32F4F863-17F7-4340-868F-7A4F76D22EDE}" srcOrd="3" destOrd="0" presId="urn:microsoft.com/office/officeart/2005/8/layout/radial4"/>
    <dgm:cxn modelId="{8ABE2ECF-C6A1-4526-841F-8F78A72C0AC4}" type="presParOf" srcId="{3DEAAE1D-B8DA-4B12-BF74-C3106BDD5E86}" destId="{44AA2C4E-70CD-49EB-A4E8-E76E3295DDAF}" srcOrd="4" destOrd="0" presId="urn:microsoft.com/office/officeart/2005/8/layout/radial4"/>
    <dgm:cxn modelId="{E0E7E48D-A0CF-4E99-BCCD-F6F55D28AEC5}" type="presParOf" srcId="{3DEAAE1D-B8DA-4B12-BF74-C3106BDD5E86}" destId="{9668B4CD-C8A8-4665-A2DD-2346FC61ECB3}" srcOrd="5" destOrd="0" presId="urn:microsoft.com/office/officeart/2005/8/layout/radial4"/>
    <dgm:cxn modelId="{2C59D059-AED4-45DF-87F3-6C77DE4AF0CF}" type="presParOf" srcId="{3DEAAE1D-B8DA-4B12-BF74-C3106BDD5E86}" destId="{37D3CC51-84BF-414C-BABC-46AEFD629262}" srcOrd="6" destOrd="0" presId="urn:microsoft.com/office/officeart/2005/8/layout/radial4"/>
    <dgm:cxn modelId="{46257F9F-A99E-4DB5-9A86-69FE2F1108EA}" type="presParOf" srcId="{3DEAAE1D-B8DA-4B12-BF74-C3106BDD5E86}" destId="{CDDC8E17-C4CD-43A3-8114-35ECD7ACD3A8}" srcOrd="7" destOrd="0" presId="urn:microsoft.com/office/officeart/2005/8/layout/radial4"/>
    <dgm:cxn modelId="{3F413812-475C-4CCF-9B28-548BD4968D78}" type="presParOf" srcId="{3DEAAE1D-B8DA-4B12-BF74-C3106BDD5E86}" destId="{C4DDF235-4196-4AB4-B99A-A503C087F880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5A0DC3-8F71-4C00-BF2D-AD7AEB4417C0}">
      <dsp:nvSpPr>
        <dsp:cNvPr id="0" name=""/>
        <dsp:cNvSpPr/>
      </dsp:nvSpPr>
      <dsp:spPr>
        <a:xfrm>
          <a:off x="0" y="318576"/>
          <a:ext cx="8353425" cy="166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8319" tIns="333248" rIns="64831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AT" sz="1600" kern="1200" dirty="0" smtClean="0"/>
            <a:t>European </a:t>
          </a:r>
          <a:r>
            <a:rPr lang="de-AT" sz="1600" kern="1200" dirty="0" err="1" smtClean="0"/>
            <a:t>oak</a:t>
          </a:r>
          <a:r>
            <a:rPr lang="de-AT" sz="1600" kern="1200" dirty="0" smtClean="0"/>
            <a:t> (DE/CZ/FR):	n = 300</a:t>
          </a:r>
          <a:endParaRPr lang="de-AT" sz="1600" kern="1200" baseline="300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AT" sz="1600" kern="1200" dirty="0" smtClean="0"/>
            <a:t>White </a:t>
          </a:r>
          <a:r>
            <a:rPr lang="de-AT" sz="1600" kern="1200" dirty="0" err="1" smtClean="0"/>
            <a:t>oak</a:t>
          </a:r>
          <a:r>
            <a:rPr lang="de-AT" sz="1600" kern="1200" dirty="0" smtClean="0"/>
            <a:t> (US):		n = 100</a:t>
          </a:r>
          <a:endParaRPr lang="de-AT" sz="1600" kern="1200" baseline="300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AT" sz="1600" kern="1200" dirty="0" smtClean="0"/>
            <a:t>Sweet </a:t>
          </a:r>
          <a:r>
            <a:rPr lang="de-AT" sz="1600" kern="1200" dirty="0" err="1" smtClean="0"/>
            <a:t>chestnut</a:t>
          </a:r>
          <a:r>
            <a:rPr lang="de-AT" sz="1600" kern="1200" dirty="0" smtClean="0"/>
            <a:t> (ES):		n = 249</a:t>
          </a:r>
          <a:endParaRPr lang="de-AT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AT" sz="1600" kern="1200" dirty="0" err="1" smtClean="0"/>
            <a:t>Birch</a:t>
          </a:r>
          <a:r>
            <a:rPr lang="de-AT" sz="1600" kern="1200" dirty="0" smtClean="0"/>
            <a:t> (N.N.):			n =   40</a:t>
          </a:r>
          <a:endParaRPr lang="de-AT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AT" sz="1600" kern="1200" dirty="0" err="1" smtClean="0"/>
            <a:t>Beech</a:t>
          </a:r>
          <a:r>
            <a:rPr lang="de-AT" sz="1600" kern="1200" dirty="0" smtClean="0"/>
            <a:t> (DE):			n =   21</a:t>
          </a:r>
          <a:endParaRPr lang="de-AT" sz="1600" kern="1200" dirty="0"/>
        </a:p>
      </dsp:txBody>
      <dsp:txXfrm>
        <a:off x="0" y="318576"/>
        <a:ext cx="8353425" cy="1663200"/>
      </dsp:txXfrm>
    </dsp:sp>
    <dsp:sp modelId="{C9535159-BD71-4CAE-8472-DA670C02DB01}">
      <dsp:nvSpPr>
        <dsp:cNvPr id="0" name=""/>
        <dsp:cNvSpPr/>
      </dsp:nvSpPr>
      <dsp:spPr>
        <a:xfrm>
          <a:off x="417671" y="82416"/>
          <a:ext cx="5847397" cy="47232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18" tIns="0" rIns="22101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600" kern="1200" dirty="0" err="1" smtClean="0"/>
            <a:t>tension</a:t>
          </a:r>
          <a:endParaRPr lang="de-AT" sz="1600" kern="1200" dirty="0"/>
        </a:p>
      </dsp:txBody>
      <dsp:txXfrm>
        <a:off x="440728" y="105473"/>
        <a:ext cx="5801283" cy="426206"/>
      </dsp:txXfrm>
    </dsp:sp>
    <dsp:sp modelId="{DE3FC418-54D2-4ED3-8B72-9A9F7CAFD445}">
      <dsp:nvSpPr>
        <dsp:cNvPr id="0" name=""/>
        <dsp:cNvSpPr/>
      </dsp:nvSpPr>
      <dsp:spPr>
        <a:xfrm>
          <a:off x="0" y="2304336"/>
          <a:ext cx="8353425" cy="667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8319" tIns="333248" rIns="64831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AT" sz="1600" kern="1200" dirty="0" smtClean="0"/>
            <a:t>European </a:t>
          </a:r>
          <a:r>
            <a:rPr lang="de-AT" sz="1600" kern="1200" dirty="0" err="1" smtClean="0"/>
            <a:t>oak</a:t>
          </a:r>
          <a:r>
            <a:rPr lang="de-AT" sz="1600" kern="1200" dirty="0" smtClean="0"/>
            <a:t> (AT):		n = 345</a:t>
          </a:r>
          <a:endParaRPr lang="de-AT" sz="1600" kern="1200" dirty="0"/>
        </a:p>
      </dsp:txBody>
      <dsp:txXfrm>
        <a:off x="0" y="2304336"/>
        <a:ext cx="8353425" cy="667800"/>
      </dsp:txXfrm>
    </dsp:sp>
    <dsp:sp modelId="{7D4E05C9-7741-49DB-A119-63E342319B0D}">
      <dsp:nvSpPr>
        <dsp:cNvPr id="0" name=""/>
        <dsp:cNvSpPr/>
      </dsp:nvSpPr>
      <dsp:spPr>
        <a:xfrm>
          <a:off x="417671" y="2068176"/>
          <a:ext cx="5847397" cy="47232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18" tIns="0" rIns="22101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600" kern="1200" dirty="0" err="1" smtClean="0"/>
            <a:t>bending</a:t>
          </a:r>
          <a:r>
            <a:rPr lang="de-AT" sz="1600" kern="1200" dirty="0" smtClean="0"/>
            <a:t> </a:t>
          </a:r>
          <a:r>
            <a:rPr lang="de-AT" sz="1600" kern="1200" dirty="0" err="1" smtClean="0"/>
            <a:t>edgewise</a:t>
          </a:r>
          <a:endParaRPr lang="de-AT" sz="1600" kern="1200" dirty="0"/>
        </a:p>
      </dsp:txBody>
      <dsp:txXfrm>
        <a:off x="440728" y="2091233"/>
        <a:ext cx="5801283" cy="426206"/>
      </dsp:txXfrm>
    </dsp:sp>
    <dsp:sp modelId="{F2A6CBD7-9BD2-46D3-9652-5C5A65F0E7AD}">
      <dsp:nvSpPr>
        <dsp:cNvPr id="0" name=""/>
        <dsp:cNvSpPr/>
      </dsp:nvSpPr>
      <dsp:spPr>
        <a:xfrm>
          <a:off x="0" y="3273432"/>
          <a:ext cx="8353425" cy="166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8319" tIns="333248" rIns="64831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AT" sz="1600" kern="1200" dirty="0" smtClean="0"/>
            <a:t>European </a:t>
          </a:r>
          <a:r>
            <a:rPr lang="de-AT" sz="1600" kern="1200" dirty="0" err="1" smtClean="0"/>
            <a:t>oak</a:t>
          </a:r>
          <a:r>
            <a:rPr lang="de-AT" sz="1600" kern="1200" dirty="0" smtClean="0"/>
            <a:t>:		</a:t>
          </a:r>
          <a:r>
            <a:rPr lang="de-AT" sz="1600" kern="1200" dirty="0" err="1" smtClean="0"/>
            <a:t>bending</a:t>
          </a:r>
          <a:r>
            <a:rPr lang="de-AT" sz="1600" kern="1200" dirty="0" smtClean="0"/>
            <a:t> = 260		</a:t>
          </a:r>
          <a:r>
            <a:rPr lang="de-AT" sz="1600" kern="1200" dirty="0" err="1" smtClean="0"/>
            <a:t>tension</a:t>
          </a:r>
          <a:r>
            <a:rPr lang="de-AT" sz="1600" kern="1200" dirty="0" smtClean="0"/>
            <a:t> = 296</a:t>
          </a:r>
          <a:endParaRPr lang="de-AT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AT" sz="1600" kern="1200" dirty="0" smtClean="0"/>
            <a:t>White </a:t>
          </a:r>
          <a:r>
            <a:rPr lang="de-AT" sz="1600" kern="1200" dirty="0" err="1" smtClean="0"/>
            <a:t>oak</a:t>
          </a:r>
          <a:r>
            <a:rPr lang="de-AT" sz="1600" kern="1200" dirty="0" smtClean="0"/>
            <a:t>:			</a:t>
          </a:r>
          <a:r>
            <a:rPr lang="de-AT" sz="1600" kern="1200" dirty="0" err="1" smtClean="0"/>
            <a:t>bending</a:t>
          </a:r>
          <a:r>
            <a:rPr lang="de-AT" sz="1600" kern="1200" dirty="0" smtClean="0"/>
            <a:t> = 140		</a:t>
          </a:r>
          <a:r>
            <a:rPr lang="de-AT" sz="1600" kern="1200" dirty="0" err="1" smtClean="0"/>
            <a:t>tension</a:t>
          </a:r>
          <a:r>
            <a:rPr lang="de-AT" sz="1600" kern="1200" dirty="0" smtClean="0"/>
            <a:t> = 100</a:t>
          </a:r>
          <a:endParaRPr lang="de-AT" sz="1600" kern="1200" baseline="300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AT" sz="1600" kern="1200" dirty="0" smtClean="0"/>
            <a:t>Sweet </a:t>
          </a:r>
          <a:r>
            <a:rPr lang="de-AT" sz="1600" kern="1200" dirty="0" err="1" smtClean="0"/>
            <a:t>chestnut</a:t>
          </a:r>
          <a:r>
            <a:rPr lang="de-AT" sz="1600" kern="1200" dirty="0" smtClean="0"/>
            <a:t>:		</a:t>
          </a:r>
          <a:r>
            <a:rPr lang="de-AT" sz="1600" kern="1200" dirty="0" err="1" smtClean="0"/>
            <a:t>bending</a:t>
          </a:r>
          <a:r>
            <a:rPr lang="de-AT" sz="1600" kern="1200" dirty="0" smtClean="0"/>
            <a:t> = 212		</a:t>
          </a:r>
          <a:r>
            <a:rPr lang="de-AT" sz="1600" kern="1200" dirty="0" err="1" smtClean="0"/>
            <a:t>tension</a:t>
          </a:r>
          <a:r>
            <a:rPr lang="de-AT" sz="1600" kern="1200" dirty="0" smtClean="0"/>
            <a:t> = 109</a:t>
          </a:r>
          <a:endParaRPr lang="de-AT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AT" sz="1600" kern="1200" dirty="0" err="1" smtClean="0"/>
            <a:t>Birch</a:t>
          </a:r>
          <a:r>
            <a:rPr lang="de-AT" sz="1600" kern="1200" dirty="0" smtClean="0"/>
            <a:t>:				</a:t>
          </a:r>
          <a:r>
            <a:rPr lang="de-AT" sz="1600" kern="1200" dirty="0" err="1" smtClean="0"/>
            <a:t>bending</a:t>
          </a:r>
          <a:r>
            <a:rPr lang="de-AT" sz="1600" kern="1200" dirty="0" smtClean="0"/>
            <a:t> =   20		</a:t>
          </a:r>
          <a:r>
            <a:rPr lang="de-AT" sz="1600" kern="1200" dirty="0" err="1" smtClean="0"/>
            <a:t>tension</a:t>
          </a:r>
          <a:r>
            <a:rPr lang="de-AT" sz="1600" kern="1200" dirty="0" smtClean="0"/>
            <a:t> =   20</a:t>
          </a:r>
          <a:endParaRPr lang="de-AT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AT" sz="1600" kern="1200" dirty="0" err="1" smtClean="0"/>
            <a:t>Beech</a:t>
          </a:r>
          <a:r>
            <a:rPr lang="de-AT" sz="1600" kern="1200" dirty="0" smtClean="0"/>
            <a:t>:						</a:t>
          </a:r>
          <a:r>
            <a:rPr lang="de-AT" sz="1600" kern="1200" dirty="0" err="1" smtClean="0"/>
            <a:t>tension</a:t>
          </a:r>
          <a:r>
            <a:rPr lang="de-AT" sz="1600" kern="1200" dirty="0" smtClean="0"/>
            <a:t> =   21</a:t>
          </a:r>
          <a:endParaRPr lang="de-AT" sz="1600" kern="1200" dirty="0"/>
        </a:p>
      </dsp:txBody>
      <dsp:txXfrm>
        <a:off x="0" y="3273432"/>
        <a:ext cx="8353425" cy="1663200"/>
      </dsp:txXfrm>
    </dsp:sp>
    <dsp:sp modelId="{D81FD553-4444-483C-9066-E51BD2B4D946}">
      <dsp:nvSpPr>
        <dsp:cNvPr id="0" name=""/>
        <dsp:cNvSpPr/>
      </dsp:nvSpPr>
      <dsp:spPr>
        <a:xfrm>
          <a:off x="417671" y="3058536"/>
          <a:ext cx="5847397" cy="472320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18" tIns="0" rIns="22101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600" kern="1200" dirty="0" err="1" smtClean="0"/>
            <a:t>finger</a:t>
          </a:r>
          <a:r>
            <a:rPr lang="de-AT" sz="1600" kern="1200" dirty="0" smtClean="0"/>
            <a:t> </a:t>
          </a:r>
          <a:r>
            <a:rPr lang="de-AT" sz="1600" kern="1200" dirty="0" err="1" smtClean="0"/>
            <a:t>joints</a:t>
          </a:r>
          <a:endParaRPr lang="de-AT" sz="1600" kern="1200" dirty="0"/>
        </a:p>
      </dsp:txBody>
      <dsp:txXfrm>
        <a:off x="440728" y="3081593"/>
        <a:ext cx="5801283" cy="4262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BA1A41-844D-4F9C-BA05-DA0B4373F38F}">
      <dsp:nvSpPr>
        <dsp:cNvPr id="0" name=""/>
        <dsp:cNvSpPr/>
      </dsp:nvSpPr>
      <dsp:spPr>
        <a:xfrm>
          <a:off x="2646711" y="1943518"/>
          <a:ext cx="3060002" cy="30596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400" kern="1200" dirty="0" smtClean="0"/>
            <a:t>additional </a:t>
          </a:r>
          <a:r>
            <a:rPr lang="de-AT" sz="2400" kern="1200" dirty="0" err="1" smtClean="0"/>
            <a:t>testing</a:t>
          </a:r>
          <a:r>
            <a:rPr lang="de-AT" sz="2400" kern="1200" dirty="0" smtClean="0"/>
            <a:t>?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400" kern="1200" dirty="0" smtClean="0"/>
            <a:t>(</a:t>
          </a:r>
          <a:r>
            <a:rPr lang="de-AT" sz="2400" kern="1200" dirty="0" err="1" smtClean="0"/>
            <a:t>what</a:t>
          </a:r>
          <a:r>
            <a:rPr lang="de-AT" sz="2400" kern="1200" dirty="0" smtClean="0"/>
            <a:t> / </a:t>
          </a:r>
          <a:r>
            <a:rPr lang="de-AT" sz="2400" kern="1200" dirty="0" err="1" smtClean="0"/>
            <a:t>how</a:t>
          </a:r>
          <a:r>
            <a:rPr lang="de-AT" sz="2400" kern="1200" dirty="0" smtClean="0"/>
            <a:t> </a:t>
          </a:r>
          <a:r>
            <a:rPr lang="de-AT" sz="2400" kern="1200" dirty="0" err="1" smtClean="0"/>
            <a:t>much</a:t>
          </a:r>
          <a:r>
            <a:rPr lang="de-AT" sz="2400" kern="1200" dirty="0" smtClean="0"/>
            <a:t> / </a:t>
          </a:r>
          <a:r>
            <a:rPr lang="de-AT" sz="2400" kern="1200" dirty="0" err="1" smtClean="0"/>
            <a:t>why</a:t>
          </a:r>
          <a:r>
            <a:rPr lang="de-AT" sz="2400" kern="1200" dirty="0" smtClean="0"/>
            <a:t>)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AT" sz="2800" kern="1200" dirty="0"/>
        </a:p>
      </dsp:txBody>
      <dsp:txXfrm>
        <a:off x="3094838" y="2391592"/>
        <a:ext cx="2163748" cy="2163493"/>
      </dsp:txXfrm>
    </dsp:sp>
    <dsp:sp modelId="{43E5D5BD-A097-496E-8C47-1BFC17B6AACF}">
      <dsp:nvSpPr>
        <dsp:cNvPr id="0" name=""/>
        <dsp:cNvSpPr/>
      </dsp:nvSpPr>
      <dsp:spPr>
        <a:xfrm rot="11589514">
          <a:off x="1052164" y="2604582"/>
          <a:ext cx="1566514" cy="642796"/>
        </a:xfrm>
        <a:prstGeom prst="leftArrow">
          <a:avLst>
            <a:gd name="adj1" fmla="val 60000"/>
            <a:gd name="adj2" fmla="val 50000"/>
          </a:avLst>
        </a:prstGeom>
        <a:solidFill>
          <a:schemeClr val="bg2">
            <a:lumMod val="50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142BB2-1CDF-4141-8776-319375970E68}">
      <dsp:nvSpPr>
        <dsp:cNvPr id="0" name=""/>
        <dsp:cNvSpPr/>
      </dsp:nvSpPr>
      <dsp:spPr>
        <a:xfrm>
          <a:off x="172729" y="2027674"/>
          <a:ext cx="1800000" cy="1440000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400" kern="1200" dirty="0" smtClean="0"/>
            <a:t>CLT &amp; </a:t>
          </a:r>
          <a:r>
            <a:rPr lang="de-AT" sz="2400" kern="1200" dirty="0" err="1" smtClean="0"/>
            <a:t>glulam</a:t>
          </a:r>
          <a:r>
            <a:rPr lang="de-AT" sz="2400" kern="1200" dirty="0" smtClean="0"/>
            <a:t> </a:t>
          </a:r>
          <a:r>
            <a:rPr lang="de-AT" sz="2400" kern="1200" dirty="0" err="1" smtClean="0"/>
            <a:t>data</a:t>
          </a:r>
          <a:endParaRPr lang="de-AT" sz="2400" kern="1200" dirty="0"/>
        </a:p>
      </dsp:txBody>
      <dsp:txXfrm>
        <a:off x="214905" y="2069850"/>
        <a:ext cx="1715648" cy="1355648"/>
      </dsp:txXfrm>
    </dsp:sp>
    <dsp:sp modelId="{32F4F863-17F7-4340-868F-7A4F76D22EDE}">
      <dsp:nvSpPr>
        <dsp:cNvPr id="0" name=""/>
        <dsp:cNvSpPr/>
      </dsp:nvSpPr>
      <dsp:spPr>
        <a:xfrm rot="14650581">
          <a:off x="2395196" y="1020917"/>
          <a:ext cx="1500506" cy="642796"/>
        </a:xfrm>
        <a:prstGeom prst="leftArrow">
          <a:avLst>
            <a:gd name="adj1" fmla="val 60000"/>
            <a:gd name="adj2" fmla="val 50000"/>
          </a:avLst>
        </a:prstGeom>
        <a:solidFill>
          <a:srgbClr val="0070C0">
            <a:alpha val="65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AA2C4E-70CD-49EB-A4E8-E76E3295DDAF}">
      <dsp:nvSpPr>
        <dsp:cNvPr id="0" name=""/>
        <dsp:cNvSpPr/>
      </dsp:nvSpPr>
      <dsp:spPr>
        <a:xfrm>
          <a:off x="1918637" y="-53017"/>
          <a:ext cx="1800000" cy="1440000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400" kern="1200" dirty="0" smtClean="0"/>
            <a:t>finger-joint </a:t>
          </a:r>
          <a:r>
            <a:rPr lang="de-AT" sz="2400" kern="1200" dirty="0" err="1" smtClean="0"/>
            <a:t>data</a:t>
          </a:r>
          <a:endParaRPr lang="de-AT" sz="2400" kern="1200" dirty="0"/>
        </a:p>
      </dsp:txBody>
      <dsp:txXfrm>
        <a:off x="1960813" y="-10841"/>
        <a:ext cx="1715648" cy="1355648"/>
      </dsp:txXfrm>
    </dsp:sp>
    <dsp:sp modelId="{9668B4CD-C8A8-4665-A2DD-2346FC61ECB3}">
      <dsp:nvSpPr>
        <dsp:cNvPr id="0" name=""/>
        <dsp:cNvSpPr/>
      </dsp:nvSpPr>
      <dsp:spPr>
        <a:xfrm rot="17749419">
          <a:off x="4457722" y="1020917"/>
          <a:ext cx="1500506" cy="642796"/>
        </a:xfrm>
        <a:prstGeom prst="leftArrow">
          <a:avLst>
            <a:gd name="adj1" fmla="val 60000"/>
            <a:gd name="adj2" fmla="val 50000"/>
          </a:avLst>
        </a:prstGeom>
        <a:solidFill>
          <a:srgbClr val="F08C45">
            <a:alpha val="65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D3CC51-84BF-414C-BABC-46AEFD629262}">
      <dsp:nvSpPr>
        <dsp:cNvPr id="0" name=""/>
        <dsp:cNvSpPr/>
      </dsp:nvSpPr>
      <dsp:spPr>
        <a:xfrm>
          <a:off x="4634787" y="-53017"/>
          <a:ext cx="1800000" cy="1440000"/>
        </a:xfrm>
        <a:prstGeom prst="roundRect">
          <a:avLst>
            <a:gd name="adj" fmla="val 10000"/>
          </a:avLst>
        </a:prstGeom>
        <a:solidFill>
          <a:srgbClr val="F08C4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400" kern="1200" dirty="0" err="1" smtClean="0"/>
            <a:t>lamella</a:t>
          </a:r>
          <a:r>
            <a:rPr lang="de-AT" sz="2400" kern="1200" dirty="0" smtClean="0"/>
            <a:t> </a:t>
          </a:r>
          <a:r>
            <a:rPr lang="de-AT" sz="2400" kern="1200" dirty="0" err="1" smtClean="0"/>
            <a:t>data</a:t>
          </a:r>
          <a:endParaRPr lang="de-AT" sz="2400" kern="1200" dirty="0"/>
        </a:p>
      </dsp:txBody>
      <dsp:txXfrm>
        <a:off x="4676963" y="-10841"/>
        <a:ext cx="1715648" cy="1355648"/>
      </dsp:txXfrm>
    </dsp:sp>
    <dsp:sp modelId="{CDDC8E17-C4CD-43A3-8114-35ECD7ACD3A8}">
      <dsp:nvSpPr>
        <dsp:cNvPr id="0" name=""/>
        <dsp:cNvSpPr/>
      </dsp:nvSpPr>
      <dsp:spPr>
        <a:xfrm rot="20810486">
          <a:off x="5734746" y="2604582"/>
          <a:ext cx="1566514" cy="642796"/>
        </a:xfrm>
        <a:prstGeom prst="leftArrow">
          <a:avLst>
            <a:gd name="adj1" fmla="val 60000"/>
            <a:gd name="adj2" fmla="val 50000"/>
          </a:avLst>
        </a:prstGeom>
        <a:solidFill>
          <a:srgbClr val="F08C45">
            <a:alpha val="65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DF235-4196-4AB4-B99A-A503C087F880}">
      <dsp:nvSpPr>
        <dsp:cNvPr id="0" name=""/>
        <dsp:cNvSpPr/>
      </dsp:nvSpPr>
      <dsp:spPr>
        <a:xfrm>
          <a:off x="6380694" y="2027674"/>
          <a:ext cx="1800000" cy="1440000"/>
        </a:xfrm>
        <a:prstGeom prst="roundRect">
          <a:avLst>
            <a:gd name="adj" fmla="val 10000"/>
          </a:avLst>
        </a:prstGeom>
        <a:solidFill>
          <a:srgbClr val="F08C4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400" kern="1200" dirty="0" err="1" smtClean="0"/>
            <a:t>scantling</a:t>
          </a:r>
          <a:r>
            <a:rPr lang="de-AT" sz="2400" kern="1200" dirty="0" smtClean="0"/>
            <a:t> </a:t>
          </a:r>
          <a:r>
            <a:rPr lang="de-AT" sz="2400" kern="1200" dirty="0" err="1" smtClean="0"/>
            <a:t>data</a:t>
          </a:r>
          <a:endParaRPr lang="de-AT" sz="2400" kern="1200" dirty="0"/>
        </a:p>
      </dsp:txBody>
      <dsp:txXfrm>
        <a:off x="6422870" y="2069850"/>
        <a:ext cx="1715648" cy="13556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3"/>
          </p:nvPr>
        </p:nvSpPr>
        <p:spPr>
          <a:xfrm>
            <a:off x="6503240" y="9969074"/>
            <a:ext cx="596060" cy="265539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303B1D1-E2AB-4639-9E87-63F2AD625365}" type="slidenum">
              <a:rPr lang="de-DE" sz="1100"/>
              <a:pPr/>
              <a:t>‹Nr.›</a:t>
            </a:fld>
            <a:endParaRPr lang="de-DE" sz="1100" dirty="0"/>
          </a:p>
        </p:txBody>
      </p:sp>
      <p:sp>
        <p:nvSpPr>
          <p:cNvPr id="4" name="Textfeld 3"/>
          <p:cNvSpPr txBox="1"/>
          <p:nvPr/>
        </p:nvSpPr>
        <p:spPr>
          <a:xfrm>
            <a:off x="0" y="9969074"/>
            <a:ext cx="2356951" cy="275588"/>
          </a:xfrm>
          <a:prstGeom prst="rect">
            <a:avLst/>
          </a:prstGeom>
          <a:noFill/>
        </p:spPr>
        <p:txBody>
          <a:bodyPr wrap="square" lIns="99048" tIns="49524" rIns="99048" bIns="49524" rtlCol="0">
            <a:spAutoFit/>
          </a:bodyPr>
          <a:lstStyle/>
          <a:p>
            <a:r>
              <a:rPr lang="de-DE" sz="1100" dirty="0"/>
              <a:t>© Holzforschung Austria</a:t>
            </a:r>
          </a:p>
        </p:txBody>
      </p:sp>
      <p:pic>
        <p:nvPicPr>
          <p:cNvPr id="5" name="Grafik 9" descr="HFA_Logo_RGB_2010_FIN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2797" y="-4585"/>
            <a:ext cx="1656503" cy="52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7636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567903" y="5496240"/>
            <a:ext cx="5963495" cy="397339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Aufzählung Ebene 1</a:t>
            </a:r>
          </a:p>
          <a:p>
            <a:pPr lvl="2"/>
            <a:r>
              <a:rPr lang="de-DE" dirty="0" smtClean="0"/>
              <a:t>Aufzählung Ebene 2</a:t>
            </a:r>
          </a:p>
          <a:p>
            <a:pPr lvl="3"/>
            <a:r>
              <a:rPr lang="de-DE" dirty="0" smtClean="0"/>
              <a:t>Aufzählung Ebene 3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100"/>
            </a:lvl1pPr>
          </a:lstStyle>
          <a:p>
            <a:fld id="{29368880-42CA-4C6F-AE0B-EFB47961DD7F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567903" y="4956109"/>
            <a:ext cx="5963495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567903" y="5117306"/>
            <a:ext cx="1199759" cy="361625"/>
          </a:xfrm>
          <a:prstGeom prst="rect">
            <a:avLst/>
          </a:prstGeom>
          <a:noFill/>
        </p:spPr>
        <p:txBody>
          <a:bodyPr wrap="square" lIns="99048" tIns="49524" rIns="99048" bIns="49524" rtlCol="0">
            <a:spAutoFit/>
          </a:bodyPr>
          <a:lstStyle/>
          <a:p>
            <a:r>
              <a:rPr lang="de-DE" sz="1700" b="1" u="none" dirty="0" smtClean="0"/>
              <a:t>Notizen</a:t>
            </a:r>
            <a:endParaRPr lang="de-DE" sz="1700" b="1" u="none" dirty="0"/>
          </a:p>
        </p:txBody>
      </p:sp>
    </p:spTree>
    <p:extLst>
      <p:ext uri="{BB962C8B-B14F-4D97-AF65-F5344CB8AC3E}">
        <p14:creationId xmlns:p14="http://schemas.microsoft.com/office/powerpoint/2010/main" val="30230394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indent="0" algn="l" defTabSz="914400" rtl="0" eaLnBrk="1" latinLnBrk="0" hangingPunct="1">
      <a:buFont typeface="Arial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60000" indent="-180000" algn="l" defTabSz="914400" rtl="0" eaLnBrk="1" latinLnBrk="0" hangingPunct="1">
      <a:buFont typeface="Wingdings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0000" indent="-180000" algn="l" defTabSz="914400" rtl="0" eaLnBrk="1" latinLnBrk="0" hangingPunct="1">
      <a:buFont typeface="Courier New" pitchFamily="49" charset="0"/>
      <a:buChar char="o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900000" indent="-180000" algn="l" defTabSz="914400" rtl="0" eaLnBrk="1" latinLnBrk="0" hangingPunct="1">
      <a:buFont typeface="Symbol" pitchFamily="18" charset="2"/>
      <a:buChar char="-"/>
      <a:defRPr sz="1200" kern="1200" baseline="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68880-42CA-4C6F-AE0B-EFB47961DD7F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8695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68880-42CA-4C6F-AE0B-EFB47961DD7F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1335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>
                <a:sym typeface="Wingdings" panose="05000000000000000000" pitchFamily="2" charset="2"/>
              </a:rPr>
              <a:t>holzbau.forschungs.gmbh</a:t>
            </a:r>
            <a:r>
              <a:rPr lang="en-GB" dirty="0" smtClean="0">
                <a:sym typeface="Wingdings" panose="05000000000000000000" pitchFamily="2" charset="2"/>
              </a:rPr>
              <a:t>:</a:t>
            </a:r>
          </a:p>
          <a:p>
            <a:r>
              <a:rPr lang="de-AT" dirty="0" smtClean="0"/>
              <a:t>BU</a:t>
            </a:r>
            <a:r>
              <a:rPr lang="de-AT" baseline="0" dirty="0" smtClean="0"/>
              <a:t> = 483 / ES = 288 / EI = 80 / EKA = 130 / ROB = 124</a:t>
            </a:r>
          </a:p>
          <a:p>
            <a:r>
              <a:rPr lang="de-AT" baseline="0" dirty="0" err="1" smtClean="0"/>
              <a:t>origin</a:t>
            </a:r>
            <a:r>
              <a:rPr lang="de-AT" baseline="0" dirty="0" smtClean="0"/>
              <a:t> DE, </a:t>
            </a:r>
            <a:r>
              <a:rPr lang="de-AT" baseline="0" dirty="0" err="1" smtClean="0"/>
              <a:t>for</a:t>
            </a:r>
            <a:r>
              <a:rPr lang="de-AT" baseline="0" dirty="0" smtClean="0"/>
              <a:t> </a:t>
            </a:r>
            <a:r>
              <a:rPr lang="de-AT" baseline="0" dirty="0" err="1" smtClean="0"/>
              <a:t>approx</a:t>
            </a:r>
            <a:r>
              <a:rPr lang="de-AT" baseline="0" dirty="0" smtClean="0"/>
              <a:t>. 40% </a:t>
            </a:r>
            <a:r>
              <a:rPr lang="de-AT" baseline="0" dirty="0" err="1" smtClean="0"/>
              <a:t>no</a:t>
            </a:r>
            <a:r>
              <a:rPr lang="de-AT" baseline="0" dirty="0" smtClean="0"/>
              <a:t> </a:t>
            </a:r>
            <a:r>
              <a:rPr lang="de-AT" baseline="0" dirty="0" err="1" smtClean="0"/>
              <a:t>exact</a:t>
            </a:r>
            <a:r>
              <a:rPr lang="de-AT" baseline="0" dirty="0" smtClean="0"/>
              <a:t> sample </a:t>
            </a:r>
            <a:r>
              <a:rPr lang="de-AT" baseline="0" dirty="0" err="1" smtClean="0"/>
              <a:t>location</a:t>
            </a:r>
            <a:r>
              <a:rPr lang="de-AT" baseline="0" dirty="0" smtClean="0"/>
              <a:t> </a:t>
            </a:r>
            <a:r>
              <a:rPr lang="de-AT" baseline="0" dirty="0" err="1" smtClean="0"/>
              <a:t>is</a:t>
            </a:r>
            <a:r>
              <a:rPr lang="de-AT" baseline="0" dirty="0" smtClean="0"/>
              <a:t> </a:t>
            </a:r>
            <a:r>
              <a:rPr lang="de-AT" baseline="0" dirty="0" err="1" smtClean="0"/>
              <a:t>known</a:t>
            </a:r>
            <a:endParaRPr lang="de-AT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68880-42CA-4C6F-AE0B-EFB47961DD7F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6964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.pd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2" y="5092701"/>
            <a:ext cx="4176713" cy="79375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342900" marR="0" indent="-34290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aseline="0">
                <a:solidFill>
                  <a:srgbClr val="191919"/>
                </a:solidFill>
              </a:defRPr>
            </a:lvl1pPr>
          </a:lstStyle>
          <a:p>
            <a:pPr marL="342900" marR="0" lvl="0" indent="-34290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 err="1" smtClean="0"/>
              <a:t>Ti</a:t>
            </a:r>
            <a:r>
              <a:rPr lang="de-AT" dirty="0" smtClean="0"/>
              <a:t>. Vorname Nachname</a:t>
            </a:r>
            <a:endParaRPr lang="de-DE" dirty="0" smtClean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691602" y="4197355"/>
            <a:ext cx="7057113" cy="67786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2000" b="1" baseline="0">
                <a:solidFill>
                  <a:srgbClr val="191919"/>
                </a:solidFill>
              </a:defRPr>
            </a:lvl1pPr>
          </a:lstStyle>
          <a:p>
            <a:pPr lvl="0"/>
            <a:r>
              <a:rPr lang="de-DE" dirty="0" smtClean="0"/>
              <a:t>Untertitel des Vortrages (max. 2 Zeilen)</a:t>
            </a:r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691602" y="2944279"/>
            <a:ext cx="7057113" cy="1038932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3200" b="1">
                <a:solidFill>
                  <a:srgbClr val="191919"/>
                </a:solidFill>
              </a:defRPr>
            </a:lvl1pPr>
          </a:lstStyle>
          <a:p>
            <a:pPr lvl="0"/>
            <a:r>
              <a:rPr lang="de-DE" dirty="0" smtClean="0"/>
              <a:t>Titel des Vortrages (max. 2 Zeilen)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Standar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 userDrawn="1"/>
        </p:nvSpPr>
        <p:spPr>
          <a:xfrm>
            <a:off x="8577132" y="6494992"/>
            <a:ext cx="288000" cy="140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15E47C-319A-49B4-8F6D-64F986234F05}" type="slidenum">
              <a:rPr lang="de-DE" sz="1100" smtClean="0">
                <a:solidFill>
                  <a:schemeClr val="bg1">
                    <a:lumMod val="75000"/>
                  </a:schemeClr>
                </a:solidFill>
                <a:latin typeface="+mn-lt"/>
                <a:cs typeface="Arial"/>
              </a:rPr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DE" sz="1100" dirty="0" smtClean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95288" y="1412877"/>
            <a:ext cx="8353425" cy="5040313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1200"/>
              </a:spcBef>
              <a:spcAft>
                <a:spcPts val="0"/>
              </a:spcAft>
              <a:defRPr/>
            </a:lvl1pPr>
            <a:lvl2pPr marL="270000" indent="-270000">
              <a:spcBef>
                <a:spcPts val="1200"/>
              </a:spcBef>
              <a:spcAft>
                <a:spcPts val="0"/>
              </a:spcAft>
              <a:buClr>
                <a:srgbClr val="F08C45"/>
              </a:buClr>
              <a:defRPr baseline="0"/>
            </a:lvl2pPr>
            <a:lvl3pPr marL="540000" indent="-270000">
              <a:spcBef>
                <a:spcPts val="600"/>
              </a:spcBef>
              <a:spcAft>
                <a:spcPts val="0"/>
              </a:spcAft>
              <a:defRPr/>
            </a:lvl3pPr>
            <a:lvl4pPr marL="810000" indent="-270000">
              <a:spcBef>
                <a:spcPts val="0"/>
              </a:spcBef>
              <a:spcAft>
                <a:spcPts val="600"/>
              </a:spcAft>
              <a:defRPr/>
            </a:lvl4pPr>
            <a:lvl5pPr>
              <a:buNone/>
              <a:defRPr/>
            </a:lvl5pPr>
          </a:lstStyle>
          <a:p>
            <a:pPr lvl="0"/>
            <a:r>
              <a:rPr lang="de-DE" dirty="0" smtClean="0"/>
              <a:t>Lauftext, Lauftext, Lauftext, Lauftext, Lauftext, Lauftext, Lauftext, Lauftext, Lauftext, Lauftext, Lauftext, Lauftext</a:t>
            </a:r>
          </a:p>
          <a:p>
            <a:pPr lvl="1"/>
            <a:r>
              <a:rPr lang="de-DE" dirty="0" smtClean="0"/>
              <a:t>Aufzählung Ebene 1, Aufzählung Ebene 1, </a:t>
            </a:r>
            <a:br>
              <a:rPr lang="de-DE" dirty="0" smtClean="0"/>
            </a:br>
            <a:r>
              <a:rPr lang="de-DE" dirty="0" smtClean="0"/>
              <a:t>Aufzählung Ebene 1, Aufzählung Ebene 1</a:t>
            </a:r>
          </a:p>
          <a:p>
            <a:pPr lvl="2"/>
            <a:r>
              <a:rPr lang="de-DE" dirty="0" smtClean="0"/>
              <a:t>Aufzählung Ebene 2, Aufzählung Ebene 2, Aufzählung Ebene 2, Aufzählung Ebene 2, Aufzählung Ebene 2 , Aufzählung Ebene 2</a:t>
            </a:r>
          </a:p>
          <a:p>
            <a:pPr lvl="3"/>
            <a:r>
              <a:rPr lang="de-DE" dirty="0" smtClean="0"/>
              <a:t>Aufzählung Ebene 3, Aufzählung Ebene 3</a:t>
            </a:r>
            <a:br>
              <a:rPr lang="de-DE" dirty="0" smtClean="0"/>
            </a:br>
            <a:r>
              <a:rPr lang="de-DE" dirty="0" smtClean="0"/>
              <a:t>Aufzählung Ebene 3, Aufzählung Ebene 3</a:t>
            </a:r>
          </a:p>
          <a:p>
            <a:pPr lvl="3"/>
            <a:endParaRPr lang="de-DE" dirty="0" smtClean="0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388800" y="518400"/>
            <a:ext cx="6055200" cy="4644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ts val="2800"/>
              </a:lnSpc>
              <a:spcAft>
                <a:spcPts val="1200"/>
              </a:spcAft>
              <a:defRPr>
                <a:solidFill>
                  <a:srgbClr val="191919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-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3650400" y="4183200"/>
            <a:ext cx="5097600" cy="6948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b="1" baseline="0">
                <a:solidFill>
                  <a:srgbClr val="191919"/>
                </a:solidFill>
              </a:defRPr>
            </a:lvl1pPr>
          </a:lstStyle>
          <a:p>
            <a:pPr lvl="0"/>
            <a:r>
              <a:rPr lang="de-DE" dirty="0" smtClean="0"/>
              <a:t>Ti. Vorname Nachname</a:t>
            </a:r>
          </a:p>
        </p:txBody>
      </p:sp>
      <p:sp>
        <p:nvSpPr>
          <p:cNvPr id="15" name="Textplatzhalt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649662" y="4884739"/>
            <a:ext cx="5097600" cy="6948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spcAft>
                <a:spcPts val="600"/>
              </a:spcAft>
              <a:defRPr sz="1800" b="0" baseline="0">
                <a:solidFill>
                  <a:srgbClr val="191919"/>
                </a:solidFill>
              </a:defRPr>
            </a:lvl1pPr>
          </a:lstStyle>
          <a:p>
            <a:pPr lvl="0"/>
            <a:r>
              <a:rPr lang="de-DE" dirty="0" smtClean="0"/>
              <a:t>v.name@holzforschung.at</a:t>
            </a:r>
            <a:br>
              <a:rPr lang="de-DE" dirty="0" smtClean="0"/>
            </a:br>
            <a:r>
              <a:rPr lang="de-DE" dirty="0" smtClean="0"/>
              <a:t>Tel. +43/1/798 26 23-0</a:t>
            </a:r>
          </a:p>
        </p:txBody>
      </p:sp>
      <p:sp>
        <p:nvSpPr>
          <p:cNvPr id="16" name="Textplatzhalt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3651113" y="5579539"/>
            <a:ext cx="5097600" cy="381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spcAft>
                <a:spcPts val="600"/>
              </a:spcAft>
              <a:defRPr sz="1800" b="1" baseline="0">
                <a:solidFill>
                  <a:srgbClr val="191919"/>
                </a:solidFill>
              </a:defRPr>
            </a:lvl1pPr>
          </a:lstStyle>
          <a:p>
            <a:pPr lvl="0"/>
            <a:r>
              <a:rPr lang="de-DE" dirty="0" smtClean="0"/>
              <a:t>www.holzforschung.at</a:t>
            </a:r>
          </a:p>
        </p:txBody>
      </p:sp>
      <p:grpSp>
        <p:nvGrpSpPr>
          <p:cNvPr id="20" name="Group 8"/>
          <p:cNvGrpSpPr>
            <a:grpSpLocks/>
          </p:cNvGrpSpPr>
          <p:nvPr userDrawn="1"/>
        </p:nvGrpSpPr>
        <p:grpSpPr bwMode="auto">
          <a:xfrm>
            <a:off x="2414588" y="1625600"/>
            <a:ext cx="6334125" cy="2036763"/>
            <a:chOff x="1521" y="1024"/>
            <a:chExt cx="3990" cy="1283"/>
          </a:xfrm>
        </p:grpSpPr>
        <p:pic>
          <p:nvPicPr>
            <p:cNvPr id="21" name="Picture 4" descr="H:\Mag04.2008\HFA_Fahne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51" y="1024"/>
              <a:ext cx="1960" cy="1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Grafik 3" descr="23112010_Stetten_Bilder 053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36" y="1026"/>
              <a:ext cx="1968" cy="1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Text Box 6"/>
            <p:cNvSpPr txBox="1">
              <a:spLocks noChangeArrowheads="1"/>
            </p:cNvSpPr>
            <p:nvPr/>
          </p:nvSpPr>
          <p:spPr bwMode="auto">
            <a:xfrm>
              <a:off x="1521" y="2152"/>
              <a:ext cx="131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000" dirty="0" smtClean="0">
                  <a:solidFill>
                    <a:schemeClr val="bg1"/>
                  </a:solidFill>
                </a:rPr>
                <a:t>Standort Stetten</a:t>
              </a:r>
              <a:endParaRPr lang="de-DE" sz="1000" dirty="0">
                <a:solidFill>
                  <a:schemeClr val="bg1"/>
                </a:solidFill>
              </a:endParaRPr>
            </a:p>
          </p:txBody>
        </p:sp>
        <p:sp>
          <p:nvSpPr>
            <p:cNvPr id="24" name="Text Box 7"/>
            <p:cNvSpPr txBox="1">
              <a:spLocks noChangeArrowheads="1"/>
            </p:cNvSpPr>
            <p:nvPr/>
          </p:nvSpPr>
          <p:spPr bwMode="auto">
            <a:xfrm>
              <a:off x="3519" y="2151"/>
              <a:ext cx="131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000" dirty="0" smtClean="0">
                  <a:solidFill>
                    <a:schemeClr val="bg1"/>
                  </a:solidFill>
                </a:rPr>
                <a:t>Standort Arsenal</a:t>
              </a:r>
              <a:endParaRPr lang="de-DE" sz="10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-Deckbla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.psf\Host\Volumes\Info-Management\Vorlagen\PPT-Folienmaster\HFA-Folie_v0.9-01.png"/>
          <p:cNvPicPr>
            <a:picLocks noChangeAspect="1" noChangeArrowheads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 bwMode="auto">
          <a:xfrm>
            <a:off x="3" y="195457"/>
            <a:ext cx="9139943" cy="6467085"/>
          </a:xfrm>
          <a:prstGeom prst="rect">
            <a:avLst/>
          </a:prstGeom>
          <a:noFill/>
        </p:spPr>
      </p:pic>
      <p:sp>
        <p:nvSpPr>
          <p:cNvPr id="8" name="Textfeld 7"/>
          <p:cNvSpPr txBox="1"/>
          <p:nvPr/>
        </p:nvSpPr>
        <p:spPr bwMode="auto">
          <a:xfrm>
            <a:off x="5835653" y="6069016"/>
            <a:ext cx="777875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900" dirty="0" err="1">
                <a:latin typeface="+mn-lt"/>
                <a:ea typeface="+mn-ea"/>
              </a:rPr>
              <a:t>Member</a:t>
            </a:r>
            <a:r>
              <a:rPr lang="de-DE" sz="900" dirty="0">
                <a:latin typeface="+mn-lt"/>
                <a:ea typeface="+mn-ea"/>
              </a:rPr>
              <a:t> of</a:t>
            </a:r>
          </a:p>
        </p:txBody>
      </p:sp>
      <p:pic>
        <p:nvPicPr>
          <p:cNvPr id="7" name="Bild 6" descr="Hintergrund_Folienmaster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8" y="0"/>
            <a:ext cx="9133859" cy="6858000"/>
          </a:xfrm>
          <a:prstGeom prst="rect">
            <a:avLst/>
          </a:prstGeom>
        </p:spPr>
      </p:pic>
      <p:pic>
        <p:nvPicPr>
          <p:cNvPr id="9" name="Bild 3" descr="ACR_V_3_Balken_01.eps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05500" y="6299205"/>
            <a:ext cx="287020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643890" y="6524625"/>
            <a:ext cx="7870110" cy="805"/>
          </a:xfrm>
          <a:prstGeom prst="line">
            <a:avLst/>
          </a:prstGeom>
          <a:noFill/>
          <a:ln w="12700">
            <a:solidFill>
              <a:srgbClr val="191919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de-DE" dirty="0">
              <a:solidFill>
                <a:srgbClr val="191919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395288" y="6524625"/>
            <a:ext cx="139700" cy="139700"/>
          </a:xfrm>
          <a:prstGeom prst="rect">
            <a:avLst/>
          </a:prstGeom>
          <a:solidFill>
            <a:srgbClr val="F08C4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de-DE" dirty="0">
              <a:solidFill>
                <a:srgbClr val="F08C45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" y="6025492"/>
            <a:ext cx="688975" cy="34356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e-DE" dirty="0"/>
          </a:p>
        </p:txBody>
      </p:sp>
      <p:pic>
        <p:nvPicPr>
          <p:cNvPr id="6" name="Grafik 9" descr="HFA_Logo_RGB_2010_FIN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1479" y="388580"/>
            <a:ext cx="1824168" cy="5364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2" r:id="rId2"/>
    <p:sldLayoutId id="2147483660" r:id="rId3"/>
    <p:sldLayoutId id="2147483661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rgbClr val="384775"/>
          </a:solidFill>
          <a:latin typeface="Arial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ts val="0"/>
        </a:spcBef>
        <a:spcAft>
          <a:spcPts val="1200"/>
        </a:spcAft>
        <a:buFontTx/>
        <a:buNone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0" indent="0" algn="l" defTabSz="457200" rtl="0" eaLnBrk="1" latinLnBrk="0" hangingPunct="1">
        <a:spcBef>
          <a:spcPts val="0"/>
        </a:spcBef>
        <a:spcAft>
          <a:spcPts val="1200"/>
        </a:spcAft>
        <a:buFont typeface="Wingdings" charset="2"/>
        <a:buChar char="§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Courier New"/>
        <a:buChar char="o"/>
        <a:defRPr sz="2000" kern="1200" baseline="0">
          <a:solidFill>
            <a:schemeClr val="tx1"/>
          </a:solidFill>
          <a:latin typeface="Arial"/>
          <a:ea typeface="+mn-ea"/>
          <a:cs typeface="Arial"/>
        </a:defRPr>
      </a:lvl3pPr>
      <a:lvl4pPr marL="1600200" marR="0" indent="-2286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Char char="–"/>
        <a:tabLst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oodwisdom.net/seminar-14-15-sept-2015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platzhalter 2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Meeting FCBA / 25.06.2016</a:t>
            </a:r>
          </a:p>
        </p:txBody>
      </p:sp>
      <p:sp>
        <p:nvSpPr>
          <p:cNvPr id="22" name="Textplatzhalter 21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 smtClean="0"/>
              <a:t>EU </a:t>
            </a:r>
            <a:r>
              <a:rPr lang="de-DE" dirty="0" err="1" smtClean="0"/>
              <a:t>Hardwoods</a:t>
            </a:r>
            <a:endParaRPr lang="de-DE" dirty="0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WP2.2 </a:t>
            </a:r>
            <a:r>
              <a:rPr lang="de-AT" dirty="0" smtClean="0"/>
              <a:t>– </a:t>
            </a:r>
            <a:r>
              <a:rPr lang="de-AT" dirty="0" err="1" smtClean="0"/>
              <a:t>test</a:t>
            </a:r>
            <a:r>
              <a:rPr lang="de-AT" dirty="0" smtClean="0"/>
              <a:t> plan</a:t>
            </a:r>
            <a:endParaRPr lang="de-AT" dirty="0"/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2620895397"/>
              </p:ext>
            </p:extLst>
          </p:nvPr>
        </p:nvGraphicFramePr>
        <p:xfrm>
          <a:off x="395287" y="1412875"/>
          <a:ext cx="8353425" cy="5056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1800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WP2.3</a:t>
            </a:r>
            <a:endParaRPr lang="de-AT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412875"/>
            <a:ext cx="8429625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797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1"/>
            <a:r>
              <a:rPr lang="en-GB" dirty="0" smtClean="0"/>
              <a:t>fixing allocations</a:t>
            </a:r>
          </a:p>
          <a:p>
            <a:pPr lvl="1"/>
            <a:r>
              <a:rPr lang="en-GB" dirty="0" smtClean="0"/>
              <a:t>realization of test plan</a:t>
            </a:r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WP2 – </a:t>
            </a:r>
            <a:r>
              <a:rPr lang="de-AT" dirty="0" err="1" smtClean="0"/>
              <a:t>outlook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3939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1"/>
            <a:r>
              <a:rPr lang="de-AT" dirty="0" err="1" smtClean="0"/>
              <a:t>cost</a:t>
            </a:r>
            <a:r>
              <a:rPr lang="de-AT" dirty="0" smtClean="0"/>
              <a:t> </a:t>
            </a:r>
            <a:r>
              <a:rPr lang="de-AT" smtClean="0"/>
              <a:t>(16.06.2015)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/>
              <a:t>40.000 € (22%)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WP2 – </a:t>
            </a:r>
            <a:r>
              <a:rPr lang="de-AT" dirty="0" err="1"/>
              <a:t>status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5906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1"/>
            <a:r>
              <a:rPr lang="en-GB" dirty="0" smtClean="0"/>
              <a:t>European interest in research related to hardwood</a:t>
            </a:r>
            <a:br>
              <a:rPr lang="en-GB" dirty="0" smtClean="0"/>
            </a:br>
            <a:r>
              <a:rPr lang="en-GB" dirty="0" smtClean="0">
                <a:sym typeface="Wingdings" pitchFamily="2" charset="2"/>
              </a:rPr>
              <a:t> pro-active positioning for H2020 / </a:t>
            </a:r>
            <a:r>
              <a:rPr lang="en-GB" dirty="0" smtClean="0">
                <a:sym typeface="Wingdings" pitchFamily="2" charset="2"/>
              </a:rPr>
              <a:t>ERA / WWN </a:t>
            </a:r>
            <a:r>
              <a:rPr lang="en-GB" dirty="0" smtClean="0">
                <a:sym typeface="Wingdings" pitchFamily="2" charset="2"/>
              </a:rPr>
              <a:t>/ … ?</a:t>
            </a:r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WP0 – </a:t>
            </a:r>
            <a:r>
              <a:rPr lang="de-AT" dirty="0" err="1" smtClean="0"/>
              <a:t>strategy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604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Dipl.-</a:t>
            </a:r>
            <a:r>
              <a:rPr lang="de-DE" dirty="0" err="1" smtClean="0"/>
              <a:t>Forstw</a:t>
            </a:r>
            <a:r>
              <a:rPr lang="de-DE" dirty="0" smtClean="0"/>
              <a:t>. Peter Linsenmann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smtClean="0"/>
              <a:t>p.linsenmann@holzforschung.at</a:t>
            </a:r>
          </a:p>
          <a:p>
            <a:r>
              <a:rPr lang="de-DE" dirty="0" smtClean="0"/>
              <a:t>Tel. +43/1/798 26 23-51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www.holzforschung.at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Agenda</a:t>
            </a:r>
            <a:endParaRPr lang="de-AT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3464016"/>
              </p:ext>
            </p:extLst>
          </p:nvPr>
        </p:nvGraphicFramePr>
        <p:xfrm>
          <a:off x="395287" y="1412875"/>
          <a:ext cx="8353425" cy="4821253"/>
        </p:xfrm>
        <a:graphic>
          <a:graphicData uri="http://schemas.openxmlformats.org/drawingml/2006/table">
            <a:tbl>
              <a:tblPr firstRow="1" firstCol="1" bandRow="1"/>
              <a:tblGrid>
                <a:gridCol w="1611937"/>
                <a:gridCol w="704078"/>
                <a:gridCol w="5219534"/>
                <a:gridCol w="817876"/>
              </a:tblGrid>
              <a:tr h="375125">
                <a:tc gridSpan="4">
                  <a:txBody>
                    <a:bodyPr/>
                    <a:lstStyle/>
                    <a:p>
                      <a:pPr indent="-540385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de-AT" sz="18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25.06.2015</a:t>
                      </a:r>
                      <a:endParaRPr lang="de-AT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076" marR="30076" marT="30076" marB="300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332242">
                <a:tc>
                  <a:txBody>
                    <a:bodyPr/>
                    <a:lstStyle/>
                    <a:p>
                      <a:pPr indent="-540385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de-AT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12:00 – </a:t>
                      </a:r>
                      <a:r>
                        <a:rPr lang="de-AT" sz="18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12:30</a:t>
                      </a:r>
                      <a:endParaRPr lang="de-AT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076" marR="30076" marT="30076" marB="30076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40385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n-US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de-AT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076" marR="30076" marT="30076" marB="30076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40385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Lunch</a:t>
                      </a:r>
                      <a:endParaRPr lang="de-AT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076" marR="30076" marT="30076" marB="30076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40385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de-AT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076" marR="30076" marT="30076" marB="30076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7225">
                <a:tc>
                  <a:txBody>
                    <a:bodyPr/>
                    <a:lstStyle/>
                    <a:p>
                      <a:pPr indent="-540385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de-AT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12:30 – </a:t>
                      </a:r>
                      <a:r>
                        <a:rPr lang="de-AT" sz="18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13:00</a:t>
                      </a:r>
                      <a:endParaRPr lang="de-AT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076" marR="30076" marT="30076" marB="30076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40385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n-US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WP0</a:t>
                      </a:r>
                      <a:endParaRPr lang="de-AT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076" marR="30076" marT="30076" marB="30076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900430" algn="l"/>
                        </a:tabLst>
                      </a:pPr>
                      <a:r>
                        <a:rPr lang="en-US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acceptance of last minutes</a:t>
                      </a:r>
                      <a:endParaRPr lang="de-AT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900430" algn="l"/>
                        </a:tabLst>
                      </a:pPr>
                      <a:r>
                        <a:rPr lang="en-US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information on project’s </a:t>
                      </a:r>
                      <a:r>
                        <a:rPr lang="en-US" sz="18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extension, reporting</a:t>
                      </a:r>
                      <a:endParaRPr lang="de-AT" sz="1800" dirty="0" smtClean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900430" algn="l"/>
                        </a:tabLst>
                      </a:pPr>
                      <a:r>
                        <a:rPr lang="en-US" sz="18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internal reports</a:t>
                      </a:r>
                      <a:endParaRPr lang="de-AT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076" marR="30076" marT="30076" marB="30076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40385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n-US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HFA</a:t>
                      </a:r>
                      <a:endParaRPr lang="de-AT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076" marR="30076" marT="30076" marB="30076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8000">
                <a:tc>
                  <a:txBody>
                    <a:bodyPr/>
                    <a:lstStyle/>
                    <a:p>
                      <a:pPr indent="-540385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de-AT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13:00 – </a:t>
                      </a:r>
                      <a:r>
                        <a:rPr lang="de-AT" sz="18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14:30</a:t>
                      </a:r>
                      <a:endParaRPr lang="de-AT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076" marR="30076" marT="30076" marB="30076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40385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n-US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WP1</a:t>
                      </a:r>
                      <a:endParaRPr lang="de-AT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076" marR="30076" marT="30076" marB="30076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900430" algn="l"/>
                        </a:tabLst>
                      </a:pPr>
                      <a:r>
                        <a:rPr lang="en-US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presentation of recent </a:t>
                      </a:r>
                      <a:r>
                        <a:rPr lang="en-US" sz="18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results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900430" algn="l"/>
                        </a:tabLst>
                      </a:pPr>
                      <a:r>
                        <a:rPr lang="en-US" sz="18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CT </a:t>
                      </a:r>
                      <a:r>
                        <a:rPr lang="en-US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scanning of beech</a:t>
                      </a:r>
                      <a:endParaRPr lang="de-AT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900430" algn="l"/>
                        </a:tabLst>
                      </a:pPr>
                      <a:r>
                        <a:rPr lang="en-US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outlook – next </a:t>
                      </a:r>
                      <a:r>
                        <a:rPr lang="en-US" sz="18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steps – discussion</a:t>
                      </a:r>
                      <a:endParaRPr lang="de-AT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900430" algn="l"/>
                        </a:tabLst>
                      </a:pPr>
                      <a:r>
                        <a:rPr lang="en-US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status (deadlines, timetable, costs, </a:t>
                      </a:r>
                      <a:r>
                        <a:rPr lang="en-US" sz="18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problems)</a:t>
                      </a:r>
                      <a:endParaRPr lang="de-AT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076" marR="30076" marT="30076" marB="30076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40385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n-US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FVA</a:t>
                      </a:r>
                      <a:endParaRPr lang="de-AT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076" marR="30076" marT="30076" marB="30076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-540385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n-US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14:30 – </a:t>
                      </a:r>
                      <a:r>
                        <a:rPr lang="en-US" sz="18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16:00</a:t>
                      </a:r>
                      <a:endParaRPr lang="de-AT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076" marR="30076" marT="30076" marB="30076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40385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n-US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WP2</a:t>
                      </a:r>
                      <a:endParaRPr lang="de-AT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076" marR="30076" marT="30076" marB="30076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900430" algn="l"/>
                        </a:tabLst>
                      </a:pPr>
                      <a:r>
                        <a:rPr lang="en-US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status lamella data collection</a:t>
                      </a:r>
                      <a:endParaRPr lang="de-AT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900430" algn="l"/>
                        </a:tabLst>
                      </a:pPr>
                      <a:r>
                        <a:rPr lang="en-US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testing plan</a:t>
                      </a:r>
                      <a:endParaRPr lang="de-AT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900430" algn="l"/>
                        </a:tabLst>
                      </a:pPr>
                      <a:r>
                        <a:rPr lang="en-US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outlook – next </a:t>
                      </a:r>
                      <a:r>
                        <a:rPr lang="en-US" sz="18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steps – discussion</a:t>
                      </a:r>
                      <a:endParaRPr lang="de-AT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900430" algn="l"/>
                        </a:tabLst>
                      </a:pPr>
                      <a:r>
                        <a:rPr lang="en-US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status (deadlines, timetable, costs, </a:t>
                      </a:r>
                      <a:r>
                        <a:rPr lang="en-US" sz="18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problems)</a:t>
                      </a:r>
                      <a:endParaRPr lang="de-AT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076" marR="30076" marT="30076" marB="30076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40385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n-US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HFA / FCBA</a:t>
                      </a:r>
                      <a:endParaRPr lang="de-AT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076" marR="30076" marT="30076" marB="30076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-540385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n-US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16:00 – </a:t>
                      </a:r>
                      <a:r>
                        <a:rPr lang="en-US" sz="18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16:30</a:t>
                      </a:r>
                      <a:endParaRPr lang="de-AT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076" marR="30076" marT="30076" marB="30076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40385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n-US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WP6</a:t>
                      </a:r>
                      <a:endParaRPr lang="de-AT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076" marR="30076" marT="30076" marB="30076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900430" algn="l"/>
                        </a:tabLst>
                      </a:pPr>
                      <a:r>
                        <a:rPr lang="en-US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analysis of data: requirements and approach</a:t>
                      </a:r>
                      <a:endParaRPr lang="de-AT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900430" algn="l"/>
                        </a:tabLst>
                      </a:pPr>
                      <a:r>
                        <a:rPr lang="en-US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outlook – next </a:t>
                      </a:r>
                      <a:r>
                        <a:rPr lang="en-US" sz="18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steps – discussion</a:t>
                      </a:r>
                      <a:endParaRPr lang="de-AT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900430" algn="l"/>
                        </a:tabLst>
                      </a:pPr>
                      <a:r>
                        <a:rPr lang="en-US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status (deadlines, timetable, costs, </a:t>
                      </a:r>
                      <a:r>
                        <a:rPr lang="en-US" sz="18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problems)</a:t>
                      </a:r>
                      <a:endParaRPr lang="de-AT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076" marR="30076" marT="30076" marB="30076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40385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n-US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UL</a:t>
                      </a:r>
                      <a:endParaRPr lang="de-AT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076" marR="30076" marT="30076" marB="30076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607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Agenda</a:t>
            </a:r>
            <a:endParaRPr lang="de-AT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188687"/>
              </p:ext>
            </p:extLst>
          </p:nvPr>
        </p:nvGraphicFramePr>
        <p:xfrm>
          <a:off x="395288" y="1412875"/>
          <a:ext cx="8336014" cy="2335350"/>
        </p:xfrm>
        <a:graphic>
          <a:graphicData uri="http://schemas.openxmlformats.org/drawingml/2006/table">
            <a:tbl>
              <a:tblPr firstRow="1" firstCol="1" bandRow="1"/>
              <a:tblGrid>
                <a:gridCol w="1539838"/>
                <a:gridCol w="766800"/>
                <a:gridCol w="5220000"/>
                <a:gridCol w="809376"/>
              </a:tblGrid>
              <a:tr h="396000">
                <a:tc gridSpan="4">
                  <a:txBody>
                    <a:bodyPr/>
                    <a:lstStyle/>
                    <a:p>
                      <a:pPr indent="-540385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de-AT" sz="18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26.06.2015</a:t>
                      </a:r>
                      <a:endParaRPr lang="de-AT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5" marR="36195" marT="36195" marB="361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396000">
                <a:tc>
                  <a:txBody>
                    <a:bodyPr/>
                    <a:lstStyle/>
                    <a:p>
                      <a:pPr indent="-540385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de-AT" sz="18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09:00 – 09:30</a:t>
                      </a:r>
                      <a:endParaRPr lang="de-AT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5" marR="36195" marT="36195" marB="3619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40385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de-AT" sz="18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WP0</a:t>
                      </a:r>
                      <a:endParaRPr lang="de-AT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5" marR="36195" marT="36195" marB="3619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900430" algn="l"/>
                        </a:tabLst>
                      </a:pPr>
                      <a:r>
                        <a:rPr lang="de-AT" sz="1800" dirty="0" err="1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Horizon</a:t>
                      </a:r>
                      <a:r>
                        <a:rPr lang="de-AT" sz="18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2020, ERA, … </a:t>
                      </a:r>
                      <a:r>
                        <a:rPr lang="de-AT" sz="1800" dirty="0" err="1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strategy</a:t>
                      </a:r>
                      <a:endParaRPr lang="de-AT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5" marR="36195" marT="36195" marB="3619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40385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endParaRPr lang="de-AT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5" marR="36195" marT="36195" marB="3619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indent="-540385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de-AT" sz="18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09:30 </a:t>
                      </a:r>
                      <a:r>
                        <a:rPr lang="de-AT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– </a:t>
                      </a:r>
                      <a:r>
                        <a:rPr lang="de-AT" sz="18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12:00</a:t>
                      </a:r>
                      <a:r>
                        <a:rPr lang="de-AT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6195" marR="36195" marT="36195" marB="3619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40385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n-US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WP3</a:t>
                      </a:r>
                      <a:endParaRPr lang="de-AT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-540385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n-US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WP4</a:t>
                      </a:r>
                      <a:endParaRPr lang="de-AT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-540385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n-US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WP5</a:t>
                      </a:r>
                      <a:endParaRPr lang="de-AT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5" marR="36195" marT="36195" marB="3619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900430" algn="l"/>
                        </a:tabLst>
                      </a:pPr>
                      <a:r>
                        <a:rPr lang="en-US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recent results</a:t>
                      </a:r>
                      <a:endParaRPr lang="de-AT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900430" algn="l"/>
                        </a:tabLst>
                      </a:pPr>
                      <a:r>
                        <a:rPr lang="en-US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outlook – next </a:t>
                      </a:r>
                      <a:r>
                        <a:rPr lang="en-US" sz="18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steps – discussion</a:t>
                      </a:r>
                      <a:endParaRPr lang="de-AT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900430" algn="l"/>
                        </a:tabLst>
                      </a:pPr>
                      <a:r>
                        <a:rPr lang="en-US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status (deadlines, timetable, costs, </a:t>
                      </a:r>
                      <a:r>
                        <a:rPr lang="en-US" sz="18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problems)</a:t>
                      </a:r>
                      <a:endParaRPr lang="de-AT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5" marR="36195" marT="36195" marB="3619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40385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n-US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MPA</a:t>
                      </a:r>
                      <a:endParaRPr lang="de-AT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-540385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n-US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FCBA</a:t>
                      </a:r>
                      <a:endParaRPr lang="de-AT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-540385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n-US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MPA</a:t>
                      </a:r>
                      <a:endParaRPr lang="de-AT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5" marR="36195" marT="36195" marB="3619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indent="-540385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de-AT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12:00 – </a:t>
                      </a:r>
                      <a:r>
                        <a:rPr lang="de-AT" sz="18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12:30</a:t>
                      </a:r>
                      <a:endParaRPr lang="de-AT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5" marR="36195" marT="36195" marB="3619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540385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n-US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WP0</a:t>
                      </a:r>
                      <a:endParaRPr lang="de-AT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5" marR="36195" marT="36195" marB="3619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900430" algn="l"/>
                        </a:tabLst>
                      </a:pPr>
                      <a:r>
                        <a:rPr lang="en-US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any other business</a:t>
                      </a:r>
                      <a:endParaRPr lang="de-AT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900430" algn="l"/>
                        </a:tabLst>
                      </a:pPr>
                      <a:r>
                        <a:rPr lang="en-US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date and place for next meeting</a:t>
                      </a:r>
                      <a:endParaRPr lang="de-AT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5" marR="36195" marT="36195" marB="3619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540385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n-US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ALL</a:t>
                      </a:r>
                      <a:endParaRPr lang="de-AT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5" marR="36195" marT="36195" marB="3619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855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395288" y="1412877"/>
            <a:ext cx="8353425" cy="5040311"/>
          </a:xfrm>
        </p:spPr>
        <p:txBody>
          <a:bodyPr/>
          <a:lstStyle/>
          <a:p>
            <a:pPr lvl="1"/>
            <a:r>
              <a:rPr lang="de-AT" dirty="0" smtClean="0"/>
              <a:t>on 31.03.2015 </a:t>
            </a:r>
            <a:r>
              <a:rPr lang="de-AT" dirty="0" err="1" smtClean="0"/>
              <a:t>official</a:t>
            </a:r>
            <a:r>
              <a:rPr lang="de-AT" dirty="0" smtClean="0"/>
              <a:t> </a:t>
            </a:r>
            <a:r>
              <a:rPr lang="de-AT" dirty="0" err="1" smtClean="0"/>
              <a:t>request</a:t>
            </a:r>
            <a:r>
              <a:rPr lang="de-AT" dirty="0" smtClean="0"/>
              <a:t> </a:t>
            </a:r>
            <a:r>
              <a:rPr lang="de-AT" dirty="0" err="1" smtClean="0"/>
              <a:t>for</a:t>
            </a:r>
            <a:r>
              <a:rPr lang="de-AT" dirty="0" smtClean="0"/>
              <a:t> </a:t>
            </a:r>
            <a:r>
              <a:rPr lang="de-AT" dirty="0" err="1" smtClean="0"/>
              <a:t>extension</a:t>
            </a:r>
            <a:r>
              <a:rPr lang="de-AT" dirty="0"/>
              <a:t/>
            </a:r>
            <a:br>
              <a:rPr lang="de-AT" dirty="0"/>
            </a:br>
            <a:r>
              <a:rPr lang="de-AT" dirty="0" err="1" smtClean="0"/>
              <a:t>until</a:t>
            </a:r>
            <a:r>
              <a:rPr lang="de-AT" dirty="0" smtClean="0"/>
              <a:t> 31.12.2016 </a:t>
            </a:r>
            <a:r>
              <a:rPr lang="de-AT" dirty="0" err="1" smtClean="0"/>
              <a:t>sent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WWN </a:t>
            </a:r>
            <a:r>
              <a:rPr lang="de-AT" dirty="0" err="1" smtClean="0"/>
              <a:t>secretariat</a:t>
            </a:r>
            <a:endParaRPr lang="de-AT" dirty="0" smtClean="0"/>
          </a:p>
          <a:p>
            <a:pPr lvl="1"/>
            <a:endParaRPr lang="de-AT" dirty="0"/>
          </a:p>
          <a:p>
            <a:pPr lvl="1"/>
            <a:endParaRPr lang="de-AT" dirty="0" smtClean="0"/>
          </a:p>
          <a:p>
            <a:pPr lvl="1"/>
            <a:endParaRPr lang="de-AT" dirty="0"/>
          </a:p>
          <a:p>
            <a:pPr lvl="1"/>
            <a:endParaRPr lang="de-AT" dirty="0" smtClean="0"/>
          </a:p>
          <a:p>
            <a:pPr lvl="1"/>
            <a:endParaRPr lang="de-AT" dirty="0"/>
          </a:p>
          <a:p>
            <a:pPr lvl="1"/>
            <a:r>
              <a:rPr lang="de-AT" dirty="0" smtClean="0"/>
              <a:t>FNR </a:t>
            </a:r>
            <a:r>
              <a:rPr lang="de-AT" dirty="0" err="1" smtClean="0"/>
              <a:t>and</a:t>
            </a:r>
            <a:r>
              <a:rPr lang="de-AT" dirty="0" smtClean="0"/>
              <a:t> MIZS </a:t>
            </a:r>
            <a:r>
              <a:rPr lang="de-AT" dirty="0" err="1" smtClean="0"/>
              <a:t>need</a:t>
            </a:r>
            <a:r>
              <a:rPr lang="de-AT" dirty="0" smtClean="0"/>
              <a:t> </a:t>
            </a:r>
            <a:r>
              <a:rPr lang="de-AT" dirty="0" err="1" smtClean="0"/>
              <a:t>official</a:t>
            </a:r>
            <a:r>
              <a:rPr lang="de-AT" dirty="0" smtClean="0"/>
              <a:t> national </a:t>
            </a:r>
            <a:r>
              <a:rPr lang="de-AT" dirty="0" err="1" smtClean="0"/>
              <a:t>request</a:t>
            </a:r>
            <a:endParaRPr lang="de-AT" dirty="0" smtClean="0"/>
          </a:p>
          <a:p>
            <a:pPr lvl="1"/>
            <a:r>
              <a:rPr lang="de-AT" dirty="0" err="1" smtClean="0"/>
              <a:t>getting</a:t>
            </a:r>
            <a:r>
              <a:rPr lang="de-AT" dirty="0" smtClean="0"/>
              <a:t> in </a:t>
            </a:r>
            <a:r>
              <a:rPr lang="de-AT" dirty="0" err="1" smtClean="0"/>
              <a:t>contact</a:t>
            </a:r>
            <a:r>
              <a:rPr lang="de-AT" dirty="0" smtClean="0"/>
              <a:t> </a:t>
            </a:r>
            <a:r>
              <a:rPr lang="de-AT" dirty="0" err="1" smtClean="0"/>
              <a:t>with</a:t>
            </a:r>
            <a:r>
              <a:rPr lang="de-AT" dirty="0" smtClean="0"/>
              <a:t> BMLFUW </a:t>
            </a:r>
            <a:r>
              <a:rPr lang="de-AT" dirty="0" err="1" smtClean="0"/>
              <a:t>and</a:t>
            </a:r>
            <a:r>
              <a:rPr lang="de-AT" dirty="0" smtClean="0"/>
              <a:t> ADEME / MAAF </a:t>
            </a:r>
            <a:r>
              <a:rPr lang="de-AT" dirty="0" err="1" smtClean="0"/>
              <a:t>for</a:t>
            </a:r>
            <a:r>
              <a:rPr lang="de-AT" dirty="0" smtClean="0"/>
              <a:t> </a:t>
            </a:r>
            <a:r>
              <a:rPr lang="de-AT" dirty="0" err="1" smtClean="0"/>
              <a:t>details</a:t>
            </a:r>
            <a:r>
              <a:rPr lang="de-AT" dirty="0" smtClean="0"/>
              <a:t> </a:t>
            </a:r>
            <a:r>
              <a:rPr lang="de-AT" dirty="0" err="1" smtClean="0"/>
              <a:t>is</a:t>
            </a:r>
            <a:r>
              <a:rPr lang="de-AT" dirty="0" smtClean="0"/>
              <a:t> </a:t>
            </a:r>
            <a:r>
              <a:rPr lang="de-AT" dirty="0" err="1" smtClean="0"/>
              <a:t>advised</a:t>
            </a:r>
            <a:endParaRPr lang="de-AT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WP0 – </a:t>
            </a:r>
            <a:r>
              <a:rPr lang="de-AT" dirty="0" err="1" smtClean="0"/>
              <a:t>project</a:t>
            </a:r>
            <a:r>
              <a:rPr lang="de-AT" dirty="0" smtClean="0"/>
              <a:t> </a:t>
            </a:r>
            <a:r>
              <a:rPr lang="de-AT" dirty="0" err="1" smtClean="0"/>
              <a:t>extension</a:t>
            </a:r>
            <a:endParaRPr lang="de-AT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7194271"/>
              </p:ext>
            </p:extLst>
          </p:nvPr>
        </p:nvGraphicFramePr>
        <p:xfrm>
          <a:off x="2483644" y="2495331"/>
          <a:ext cx="4176711" cy="19473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76711"/>
              </a:tblGrid>
              <a:tr h="520884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de-AT" sz="24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Germany – FNR</a:t>
                      </a:r>
                      <a:endParaRPr lang="de-AT" sz="2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431637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de-AT" sz="2400" dirty="0" err="1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Slovenia</a:t>
                      </a:r>
                      <a:r>
                        <a:rPr lang="de-AT" sz="2400" baseline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– MIZS</a:t>
                      </a:r>
                      <a:endParaRPr lang="de-AT" sz="2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431637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de-AT" sz="24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Austria – BMLFUW</a:t>
                      </a:r>
                      <a:endParaRPr lang="de-AT" sz="2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431637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de-AT" sz="24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France – ADEME / </a:t>
                      </a:r>
                      <a:r>
                        <a:rPr lang="de-AT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MAAF</a:t>
                      </a:r>
                      <a:endParaRPr lang="de-AT" sz="2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98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1"/>
            <a:r>
              <a:rPr lang="en-GB" dirty="0"/>
              <a:t>contribution to WWN newsletter</a:t>
            </a:r>
            <a:br>
              <a:rPr lang="en-GB" dirty="0"/>
            </a:br>
            <a:r>
              <a:rPr lang="en-GB" dirty="0"/>
              <a:t>deadline: 03.08.2015</a:t>
            </a:r>
            <a:endParaRPr lang="en-US" dirty="0"/>
          </a:p>
          <a:p>
            <a:pPr lvl="1"/>
            <a:r>
              <a:rPr lang="de-AT" dirty="0" smtClean="0"/>
              <a:t>1</a:t>
            </a:r>
            <a:r>
              <a:rPr lang="de-AT" baseline="30000" dirty="0" smtClean="0"/>
              <a:t>st</a:t>
            </a:r>
            <a:r>
              <a:rPr lang="de-AT" dirty="0" smtClean="0"/>
              <a:t> WWN </a:t>
            </a:r>
            <a:r>
              <a:rPr lang="de-AT" dirty="0" err="1" smtClean="0"/>
              <a:t>report</a:t>
            </a:r>
            <a:r>
              <a:rPr lang="de-AT" dirty="0"/>
              <a:t/>
            </a:r>
            <a:br>
              <a:rPr lang="de-AT" dirty="0"/>
            </a:br>
            <a:r>
              <a:rPr lang="de-AT" dirty="0" err="1" smtClean="0"/>
              <a:t>period</a:t>
            </a:r>
            <a:r>
              <a:rPr lang="de-AT" dirty="0" smtClean="0"/>
              <a:t>: 0</a:t>
            </a:r>
            <a:r>
              <a:rPr lang="en-US" dirty="0" smtClean="0"/>
              <a:t>1.01.2014 </a:t>
            </a:r>
            <a:r>
              <a:rPr lang="en-US" dirty="0"/>
              <a:t>- </a:t>
            </a:r>
            <a:r>
              <a:rPr lang="en-US" dirty="0" smtClean="0"/>
              <a:t>31.07.2015</a:t>
            </a:r>
            <a:br>
              <a:rPr lang="en-US" dirty="0" smtClean="0"/>
            </a:br>
            <a:r>
              <a:rPr lang="en-US" dirty="0" smtClean="0"/>
              <a:t>submission deadline: 31.08.2015</a:t>
            </a:r>
          </a:p>
          <a:p>
            <a:pPr lvl="1"/>
            <a:r>
              <a:rPr lang="en-US" dirty="0" smtClean="0"/>
              <a:t>status reports</a:t>
            </a:r>
          </a:p>
          <a:p>
            <a:pPr lvl="2"/>
            <a:r>
              <a:rPr lang="en-US" dirty="0" smtClean="0"/>
              <a:t>basis for WWN reporting</a:t>
            </a:r>
          </a:p>
          <a:p>
            <a:pPr lvl="2"/>
            <a:r>
              <a:rPr lang="en-US" dirty="0" smtClean="0"/>
              <a:t>help to keep track of the project’s progress</a:t>
            </a:r>
          </a:p>
          <a:p>
            <a:pPr lvl="2"/>
            <a:r>
              <a:rPr lang="en-US" dirty="0" smtClean="0"/>
              <a:t>to be prepared and sent to HFA and UL quarterly</a:t>
            </a:r>
          </a:p>
          <a:p>
            <a:pPr lvl="1"/>
            <a:r>
              <a:rPr lang="en-GB" dirty="0"/>
              <a:t>WWN seminar at EMPA 14./15.09.2015</a:t>
            </a:r>
            <a:br>
              <a:rPr lang="en-GB" dirty="0"/>
            </a:br>
            <a:r>
              <a:rPr lang="en-GB" dirty="0"/>
              <a:t>registration is open </a:t>
            </a:r>
            <a:r>
              <a:rPr lang="de-AT" sz="1600" dirty="0"/>
              <a:t>(</a:t>
            </a:r>
            <a:r>
              <a:rPr lang="en-GB" sz="1600" u="sng" dirty="0">
                <a:hlinkClick r:id="rId2"/>
              </a:rPr>
              <a:t>http://www.woodwisdom.net/seminar-14-15-sept-2015/</a:t>
            </a:r>
            <a:r>
              <a:rPr lang="en-GB" sz="1600" u="sng" dirty="0"/>
              <a:t>)</a:t>
            </a:r>
            <a:endParaRPr lang="de-AT" sz="1600" dirty="0"/>
          </a:p>
          <a:p>
            <a:pPr lvl="2"/>
            <a:endParaRPr lang="en-US" dirty="0" smtClean="0"/>
          </a:p>
          <a:p>
            <a:pPr lvl="2"/>
            <a:endParaRPr lang="de-AT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WP0 - </a:t>
            </a:r>
            <a:r>
              <a:rPr lang="de-AT" dirty="0" err="1" smtClean="0"/>
              <a:t>general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1136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WP2</a:t>
            </a:r>
            <a:endParaRPr lang="de-AT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12875"/>
            <a:ext cx="6858000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688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395288" y="4143375"/>
            <a:ext cx="8353425" cy="2309815"/>
          </a:xfrm>
        </p:spPr>
        <p:txBody>
          <a:bodyPr/>
          <a:lstStyle/>
          <a:p>
            <a:pPr lvl="1"/>
            <a:endParaRPr lang="de-AT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WP2.1 – </a:t>
            </a:r>
            <a:r>
              <a:rPr lang="de-AT" dirty="0" err="1" smtClean="0"/>
              <a:t>survey</a:t>
            </a:r>
            <a:r>
              <a:rPr lang="de-AT" dirty="0" smtClean="0"/>
              <a:t> </a:t>
            </a:r>
            <a:r>
              <a:rPr lang="de-AT" dirty="0" err="1" smtClean="0"/>
              <a:t>existing</a:t>
            </a:r>
            <a:r>
              <a:rPr lang="de-AT" dirty="0" smtClean="0"/>
              <a:t> </a:t>
            </a:r>
            <a:r>
              <a:rPr lang="de-AT" dirty="0" err="1" smtClean="0"/>
              <a:t>data</a:t>
            </a:r>
            <a:endParaRPr lang="de-AT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12875"/>
            <a:ext cx="8429625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418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WP2.1 – </a:t>
            </a:r>
            <a:r>
              <a:rPr lang="de-AT" dirty="0" err="1"/>
              <a:t>survey</a:t>
            </a:r>
            <a:r>
              <a:rPr lang="de-AT" dirty="0"/>
              <a:t> </a:t>
            </a:r>
            <a:r>
              <a:rPr lang="de-AT" dirty="0" err="1"/>
              <a:t>existing</a:t>
            </a:r>
            <a:r>
              <a:rPr lang="de-AT" dirty="0"/>
              <a:t> </a:t>
            </a:r>
            <a:r>
              <a:rPr lang="de-AT" dirty="0" err="1"/>
              <a:t>data</a:t>
            </a:r>
            <a:endParaRPr lang="de-AT" dirty="0"/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2473046703"/>
              </p:ext>
            </p:extLst>
          </p:nvPr>
        </p:nvGraphicFramePr>
        <p:xfrm>
          <a:off x="395287" y="1412874"/>
          <a:ext cx="8353425" cy="5040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57623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WP2.2</a:t>
            </a:r>
            <a:endParaRPr lang="de-AT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443038"/>
            <a:ext cx="8429625" cy="397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573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FA-Folienmaster">
  <a:themeElements>
    <a:clrScheme name="Benutzerdefiniert 1">
      <a:dk1>
        <a:sysClr val="windowText" lastClr="000000"/>
      </a:dk1>
      <a:lt1>
        <a:sysClr val="window" lastClr="FFFFFF"/>
      </a:lt1>
      <a:dk2>
        <a:srgbClr val="94086C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>
          <a:outerShdw blurRad="40000" dist="20000" dir="5400000" sx="200000" sy="200000" rotWithShape="0">
            <a:schemeClr val="accent6">
              <a:alpha val="0"/>
            </a:schemeClr>
          </a:outerShdw>
        </a:effectLst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362</Words>
  <Application>Microsoft Office PowerPoint</Application>
  <PresentationFormat>Bildschirmpräsentation (4:3)</PresentationFormat>
  <Paragraphs>118</Paragraphs>
  <Slides>15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HFA-Folienmaster</vt:lpstr>
      <vt:lpstr>PowerPoint-Präsentation</vt:lpstr>
      <vt:lpstr>Agenda</vt:lpstr>
      <vt:lpstr>Agenda</vt:lpstr>
      <vt:lpstr>WP0 – project extension</vt:lpstr>
      <vt:lpstr>WP0 - general</vt:lpstr>
      <vt:lpstr>WP2</vt:lpstr>
      <vt:lpstr>WP2.1 – survey existing data</vt:lpstr>
      <vt:lpstr>WP2.1 – survey existing data</vt:lpstr>
      <vt:lpstr>WP2.2</vt:lpstr>
      <vt:lpstr>WP2.2 – test plan</vt:lpstr>
      <vt:lpstr>WP2.3</vt:lpstr>
      <vt:lpstr>WP2 – outlook</vt:lpstr>
      <vt:lpstr>WP2 – status</vt:lpstr>
      <vt:lpstr>WP0 – strategy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2014-02-21T06:44:16Z</dcterms:created>
  <dcterms:modified xsi:type="dcterms:W3CDTF">2015-06-24T11:41:26Z</dcterms:modified>
</cp:coreProperties>
</file>