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324" r:id="rId3"/>
    <p:sldId id="325" r:id="rId4"/>
    <p:sldId id="327" r:id="rId5"/>
    <p:sldId id="326" r:id="rId6"/>
    <p:sldId id="295" r:id="rId7"/>
    <p:sldId id="301" r:id="rId8"/>
    <p:sldId id="330" r:id="rId9"/>
    <p:sldId id="316" r:id="rId10"/>
    <p:sldId id="332" r:id="rId11"/>
    <p:sldId id="331" r:id="rId12"/>
    <p:sldId id="322" r:id="rId13"/>
    <p:sldId id="315" r:id="rId14"/>
    <p:sldId id="333" r:id="rId15"/>
    <p:sldId id="334" r:id="rId16"/>
    <p:sldId id="264" r:id="rId17"/>
  </p:sldIdLst>
  <p:sldSz cx="9144000" cy="6858000" type="screen4x3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600"/>
    <a:srgbClr val="F08C45"/>
    <a:srgbClr val="003B65"/>
    <a:srgbClr val="191919"/>
    <a:srgbClr val="384775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876" autoAdjust="0"/>
    <p:restoredTop sz="86980" autoAdjust="0"/>
  </p:normalViewPr>
  <p:slideViewPr>
    <p:cSldViewPr snapToGrid="0">
      <p:cViewPr>
        <p:scale>
          <a:sx n="90" d="100"/>
          <a:sy n="90" d="100"/>
        </p:scale>
        <p:origin x="-1974" y="-366"/>
      </p:cViewPr>
      <p:guideLst>
        <p:guide orient="horz" pos="572"/>
        <p:guide orient="horz" pos="890"/>
        <p:guide orient="horz" pos="2160"/>
        <p:guide orient="horz" pos="618"/>
        <p:guide orient="horz" pos="4065"/>
        <p:guide orient="horz" pos="4110"/>
        <p:guide orient="horz" pos="411"/>
        <p:guide pos="5511"/>
        <p:guide pos="2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10" d="100"/>
          <a:sy n="110" d="100"/>
        </p:scale>
        <p:origin x="-4176" y="-312"/>
      </p:cViewPr>
      <p:guideLst>
        <p:guide orient="horz" pos="3224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D043C-DB19-4853-B110-3A9978633874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AT"/>
        </a:p>
      </dgm:t>
    </dgm:pt>
    <dgm:pt modelId="{D5357518-31FC-44FD-AF51-B74788C535A9}">
      <dgm:prSet phldrT="[Text]"/>
      <dgm:spPr/>
      <dgm:t>
        <a:bodyPr/>
        <a:lstStyle/>
        <a:p>
          <a:r>
            <a:rPr lang="de-AT" dirty="0" err="1" smtClean="0"/>
            <a:t>tension</a:t>
          </a:r>
          <a:endParaRPr lang="de-AT" dirty="0"/>
        </a:p>
      </dgm:t>
    </dgm:pt>
    <dgm:pt modelId="{70B584BE-94FC-4119-8FBB-7A17AF139F42}" type="parTrans" cxnId="{C58A22E8-3EDA-4C5A-B1EB-CBD5078B2BE6}">
      <dgm:prSet/>
      <dgm:spPr/>
      <dgm:t>
        <a:bodyPr/>
        <a:lstStyle/>
        <a:p>
          <a:endParaRPr lang="de-AT"/>
        </a:p>
      </dgm:t>
    </dgm:pt>
    <dgm:pt modelId="{8882F57A-D4E2-4E83-87C9-78288936160F}" type="sibTrans" cxnId="{C58A22E8-3EDA-4C5A-B1EB-CBD5078B2BE6}">
      <dgm:prSet/>
      <dgm:spPr/>
      <dgm:t>
        <a:bodyPr/>
        <a:lstStyle/>
        <a:p>
          <a:endParaRPr lang="de-AT"/>
        </a:p>
      </dgm:t>
    </dgm:pt>
    <dgm:pt modelId="{9831F9B2-512F-416A-A9E1-C86D9ED34785}">
      <dgm:prSet phldrT="[Text]"/>
      <dgm:spPr/>
      <dgm:t>
        <a:bodyPr/>
        <a:lstStyle/>
        <a:p>
          <a:r>
            <a:rPr lang="de-AT" dirty="0" err="1" smtClean="0"/>
            <a:t>bending</a:t>
          </a:r>
          <a:r>
            <a:rPr lang="de-AT" dirty="0" smtClean="0"/>
            <a:t> </a:t>
          </a:r>
          <a:r>
            <a:rPr lang="de-AT" dirty="0" err="1" smtClean="0"/>
            <a:t>edgewise</a:t>
          </a:r>
          <a:endParaRPr lang="de-AT" dirty="0"/>
        </a:p>
      </dgm:t>
    </dgm:pt>
    <dgm:pt modelId="{B6A03811-5620-40DA-B4BE-B71B499189EB}" type="parTrans" cxnId="{76D075D3-D15C-41D5-9B43-498F73D23B5E}">
      <dgm:prSet/>
      <dgm:spPr/>
      <dgm:t>
        <a:bodyPr/>
        <a:lstStyle/>
        <a:p>
          <a:endParaRPr lang="de-AT"/>
        </a:p>
      </dgm:t>
    </dgm:pt>
    <dgm:pt modelId="{24489B4D-58CE-485A-88EB-E1082A8AC8E6}" type="sibTrans" cxnId="{76D075D3-D15C-41D5-9B43-498F73D23B5E}">
      <dgm:prSet/>
      <dgm:spPr/>
      <dgm:t>
        <a:bodyPr/>
        <a:lstStyle/>
        <a:p>
          <a:endParaRPr lang="de-AT"/>
        </a:p>
      </dgm:t>
    </dgm:pt>
    <dgm:pt modelId="{BF23F774-631C-4E17-8420-BDEF328F439B}">
      <dgm:prSet/>
      <dgm:spPr/>
      <dgm:t>
        <a:bodyPr/>
        <a:lstStyle/>
        <a:p>
          <a:r>
            <a:rPr lang="de-AT" dirty="0" smtClean="0"/>
            <a:t>European </a:t>
          </a:r>
          <a:r>
            <a:rPr lang="de-AT" dirty="0" err="1" smtClean="0"/>
            <a:t>oak</a:t>
          </a:r>
          <a:r>
            <a:rPr lang="de-AT" dirty="0" smtClean="0"/>
            <a:t> (DE/CZ/FR):	n = 300</a:t>
          </a:r>
          <a:endParaRPr lang="de-AT" baseline="30000" dirty="0"/>
        </a:p>
      </dgm:t>
    </dgm:pt>
    <dgm:pt modelId="{8FC0ADDE-B3DD-48C4-A17B-47B02C8F133C}" type="parTrans" cxnId="{1AFC247D-EA18-45E9-8D89-8D8253DA287E}">
      <dgm:prSet/>
      <dgm:spPr/>
      <dgm:t>
        <a:bodyPr/>
        <a:lstStyle/>
        <a:p>
          <a:endParaRPr lang="de-AT"/>
        </a:p>
      </dgm:t>
    </dgm:pt>
    <dgm:pt modelId="{9860AA4B-0AAF-433D-B7DD-7A165FE04B05}" type="sibTrans" cxnId="{1AFC247D-EA18-45E9-8D89-8D8253DA287E}">
      <dgm:prSet/>
      <dgm:spPr/>
      <dgm:t>
        <a:bodyPr/>
        <a:lstStyle/>
        <a:p>
          <a:endParaRPr lang="de-AT"/>
        </a:p>
      </dgm:t>
    </dgm:pt>
    <dgm:pt modelId="{B34A9B16-BC3A-40BB-83FD-BDA982A32203}">
      <dgm:prSet/>
      <dgm:spPr/>
      <dgm:t>
        <a:bodyPr/>
        <a:lstStyle/>
        <a:p>
          <a:r>
            <a:rPr lang="de-AT" dirty="0" smtClean="0"/>
            <a:t>Sweet </a:t>
          </a:r>
          <a:r>
            <a:rPr lang="de-AT" dirty="0" err="1" smtClean="0"/>
            <a:t>chestnut</a:t>
          </a:r>
          <a:r>
            <a:rPr lang="de-AT" dirty="0" smtClean="0"/>
            <a:t> (ES):		n = 249</a:t>
          </a:r>
          <a:endParaRPr lang="de-AT" dirty="0"/>
        </a:p>
      </dgm:t>
    </dgm:pt>
    <dgm:pt modelId="{2DF0D6CD-34E0-4B00-96F2-B8532DBCBDD8}" type="parTrans" cxnId="{05A46914-25F5-49CA-B227-088C09D1C865}">
      <dgm:prSet/>
      <dgm:spPr/>
      <dgm:t>
        <a:bodyPr/>
        <a:lstStyle/>
        <a:p>
          <a:endParaRPr lang="de-AT"/>
        </a:p>
      </dgm:t>
    </dgm:pt>
    <dgm:pt modelId="{123C6540-DA3F-4AAC-A244-B0DBC937B27E}" type="sibTrans" cxnId="{05A46914-25F5-49CA-B227-088C09D1C865}">
      <dgm:prSet/>
      <dgm:spPr/>
      <dgm:t>
        <a:bodyPr/>
        <a:lstStyle/>
        <a:p>
          <a:endParaRPr lang="de-AT"/>
        </a:p>
      </dgm:t>
    </dgm:pt>
    <dgm:pt modelId="{FB0F58FB-C63E-4128-8753-DEC211514666}">
      <dgm:prSet/>
      <dgm:spPr/>
      <dgm:t>
        <a:bodyPr/>
        <a:lstStyle/>
        <a:p>
          <a:r>
            <a:rPr lang="de-AT" dirty="0" err="1" smtClean="0"/>
            <a:t>Birch</a:t>
          </a:r>
          <a:r>
            <a:rPr lang="de-AT" dirty="0" smtClean="0"/>
            <a:t> (N.N.):			n =   40</a:t>
          </a:r>
          <a:endParaRPr lang="de-AT" dirty="0"/>
        </a:p>
      </dgm:t>
    </dgm:pt>
    <dgm:pt modelId="{6D8DEE6C-3020-47F4-8CAB-1D9C7C27978C}" type="parTrans" cxnId="{3C3ADC83-809C-4020-BBB8-7A213743BD44}">
      <dgm:prSet/>
      <dgm:spPr/>
      <dgm:t>
        <a:bodyPr/>
        <a:lstStyle/>
        <a:p>
          <a:endParaRPr lang="de-AT"/>
        </a:p>
      </dgm:t>
    </dgm:pt>
    <dgm:pt modelId="{AC378009-EFC3-470D-B4F7-EE048EA98CD0}" type="sibTrans" cxnId="{3C3ADC83-809C-4020-BBB8-7A213743BD44}">
      <dgm:prSet/>
      <dgm:spPr/>
      <dgm:t>
        <a:bodyPr/>
        <a:lstStyle/>
        <a:p>
          <a:endParaRPr lang="de-AT"/>
        </a:p>
      </dgm:t>
    </dgm:pt>
    <dgm:pt modelId="{CA6EAA3D-EBC6-48CB-BE7B-FF468ACBF831}">
      <dgm:prSet/>
      <dgm:spPr/>
      <dgm:t>
        <a:bodyPr/>
        <a:lstStyle/>
        <a:p>
          <a:r>
            <a:rPr lang="de-AT" dirty="0" err="1" smtClean="0"/>
            <a:t>Beech</a:t>
          </a:r>
          <a:r>
            <a:rPr lang="de-AT" dirty="0" smtClean="0"/>
            <a:t> (DE):			n =   21</a:t>
          </a:r>
          <a:endParaRPr lang="de-AT" dirty="0"/>
        </a:p>
      </dgm:t>
    </dgm:pt>
    <dgm:pt modelId="{7C0153FA-51CF-4512-BEFD-FBA6B927B253}" type="parTrans" cxnId="{315D4F94-F875-4418-8024-F8EB885FC804}">
      <dgm:prSet/>
      <dgm:spPr/>
      <dgm:t>
        <a:bodyPr/>
        <a:lstStyle/>
        <a:p>
          <a:endParaRPr lang="de-AT"/>
        </a:p>
      </dgm:t>
    </dgm:pt>
    <dgm:pt modelId="{EE7576B5-6352-4DC9-AFF5-4963BDA89C28}" type="sibTrans" cxnId="{315D4F94-F875-4418-8024-F8EB885FC804}">
      <dgm:prSet/>
      <dgm:spPr/>
      <dgm:t>
        <a:bodyPr/>
        <a:lstStyle/>
        <a:p>
          <a:endParaRPr lang="de-AT"/>
        </a:p>
      </dgm:t>
    </dgm:pt>
    <dgm:pt modelId="{50D9933A-FFA3-4E5C-A45A-ED4CAB640F6A}">
      <dgm:prSet/>
      <dgm:spPr/>
      <dgm:t>
        <a:bodyPr/>
        <a:lstStyle/>
        <a:p>
          <a:r>
            <a:rPr lang="de-AT" dirty="0" smtClean="0"/>
            <a:t>European </a:t>
          </a:r>
          <a:r>
            <a:rPr lang="de-AT" dirty="0" err="1" smtClean="0"/>
            <a:t>oak</a:t>
          </a:r>
          <a:r>
            <a:rPr lang="de-AT" dirty="0" smtClean="0"/>
            <a:t> (AT):		n = 345</a:t>
          </a:r>
          <a:endParaRPr lang="de-AT" dirty="0"/>
        </a:p>
      </dgm:t>
    </dgm:pt>
    <dgm:pt modelId="{2F316E86-9FB4-4EE4-8CF6-45D285D7033A}" type="parTrans" cxnId="{0EABD2CE-42CF-4D1E-9492-8D97A7D02860}">
      <dgm:prSet/>
      <dgm:spPr/>
      <dgm:t>
        <a:bodyPr/>
        <a:lstStyle/>
        <a:p>
          <a:endParaRPr lang="de-AT"/>
        </a:p>
      </dgm:t>
    </dgm:pt>
    <dgm:pt modelId="{71084DF6-D947-4302-8AAA-1C71F522B7F1}" type="sibTrans" cxnId="{0EABD2CE-42CF-4D1E-9492-8D97A7D02860}">
      <dgm:prSet/>
      <dgm:spPr/>
      <dgm:t>
        <a:bodyPr/>
        <a:lstStyle/>
        <a:p>
          <a:endParaRPr lang="de-AT"/>
        </a:p>
      </dgm:t>
    </dgm:pt>
    <dgm:pt modelId="{11A1B11F-961E-4818-8B5C-ACCCB0DAD4F4}">
      <dgm:prSet/>
      <dgm:spPr/>
      <dgm:t>
        <a:bodyPr/>
        <a:lstStyle/>
        <a:p>
          <a:r>
            <a:rPr lang="de-AT" dirty="0" smtClean="0"/>
            <a:t>White </a:t>
          </a:r>
          <a:r>
            <a:rPr lang="de-AT" dirty="0" err="1" smtClean="0"/>
            <a:t>oak</a:t>
          </a:r>
          <a:r>
            <a:rPr lang="de-AT" dirty="0" smtClean="0"/>
            <a:t> (US):		n = 100</a:t>
          </a:r>
          <a:endParaRPr lang="de-AT" baseline="30000" dirty="0"/>
        </a:p>
      </dgm:t>
    </dgm:pt>
    <dgm:pt modelId="{ADADBDC6-300F-42D0-B128-B900F3F0551B}" type="parTrans" cxnId="{4F34F970-DC5A-4214-9200-56ABDA1B81D3}">
      <dgm:prSet/>
      <dgm:spPr/>
      <dgm:t>
        <a:bodyPr/>
        <a:lstStyle/>
        <a:p>
          <a:endParaRPr lang="de-AT"/>
        </a:p>
      </dgm:t>
    </dgm:pt>
    <dgm:pt modelId="{3523659F-BC5C-4F47-91D0-57371EBAFF31}" type="sibTrans" cxnId="{4F34F970-DC5A-4214-9200-56ABDA1B81D3}">
      <dgm:prSet/>
      <dgm:spPr/>
      <dgm:t>
        <a:bodyPr/>
        <a:lstStyle/>
        <a:p>
          <a:endParaRPr lang="de-AT"/>
        </a:p>
      </dgm:t>
    </dgm:pt>
    <dgm:pt modelId="{0358A306-29CC-4025-9B53-BFDB604288B7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de-AT" dirty="0" err="1" smtClean="0"/>
            <a:t>finger</a:t>
          </a:r>
          <a:r>
            <a:rPr lang="de-AT" dirty="0" smtClean="0"/>
            <a:t> </a:t>
          </a:r>
          <a:r>
            <a:rPr lang="de-AT" dirty="0" err="1" smtClean="0"/>
            <a:t>joints</a:t>
          </a:r>
          <a:endParaRPr lang="de-AT" dirty="0"/>
        </a:p>
      </dgm:t>
    </dgm:pt>
    <dgm:pt modelId="{113CEB74-AC23-4D6C-AEF8-DEC497BAB4A0}" type="parTrans" cxnId="{9A5BFB44-F828-4C4D-97A4-3F92F3C6B51F}">
      <dgm:prSet/>
      <dgm:spPr/>
      <dgm:t>
        <a:bodyPr/>
        <a:lstStyle/>
        <a:p>
          <a:endParaRPr lang="de-AT"/>
        </a:p>
      </dgm:t>
    </dgm:pt>
    <dgm:pt modelId="{C3043F31-786A-48BD-8E72-C57A2D54898F}" type="sibTrans" cxnId="{9A5BFB44-F828-4C4D-97A4-3F92F3C6B51F}">
      <dgm:prSet/>
      <dgm:spPr/>
      <dgm:t>
        <a:bodyPr/>
        <a:lstStyle/>
        <a:p>
          <a:endParaRPr lang="de-AT"/>
        </a:p>
      </dgm:t>
    </dgm:pt>
    <dgm:pt modelId="{257462E0-91FE-4808-B74B-EBCC48266F96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de-AT" dirty="0" smtClean="0"/>
            <a:t>European </a:t>
          </a:r>
          <a:r>
            <a:rPr lang="de-AT" dirty="0" err="1" smtClean="0"/>
            <a:t>oak</a:t>
          </a:r>
          <a:r>
            <a:rPr lang="de-AT" dirty="0" smtClean="0"/>
            <a:t>:		</a:t>
          </a:r>
          <a:r>
            <a:rPr lang="de-AT" dirty="0" err="1" smtClean="0"/>
            <a:t>bending</a:t>
          </a:r>
          <a:r>
            <a:rPr lang="de-AT" dirty="0" smtClean="0"/>
            <a:t> = 260		</a:t>
          </a:r>
          <a:r>
            <a:rPr lang="de-AT" dirty="0" err="1" smtClean="0"/>
            <a:t>tension</a:t>
          </a:r>
          <a:r>
            <a:rPr lang="de-AT" dirty="0" smtClean="0"/>
            <a:t> = 296</a:t>
          </a:r>
          <a:endParaRPr lang="de-AT" dirty="0"/>
        </a:p>
      </dgm:t>
    </dgm:pt>
    <dgm:pt modelId="{1129C95A-38B1-4F11-9411-AC96B091A45B}" type="parTrans" cxnId="{17409F81-75C0-4D28-ACF1-676031D360DE}">
      <dgm:prSet/>
      <dgm:spPr/>
      <dgm:t>
        <a:bodyPr/>
        <a:lstStyle/>
        <a:p>
          <a:endParaRPr lang="de-AT"/>
        </a:p>
      </dgm:t>
    </dgm:pt>
    <dgm:pt modelId="{EC9500B2-A57A-4898-8F53-B81A6F2593C3}" type="sibTrans" cxnId="{17409F81-75C0-4D28-ACF1-676031D360DE}">
      <dgm:prSet/>
      <dgm:spPr/>
      <dgm:t>
        <a:bodyPr/>
        <a:lstStyle/>
        <a:p>
          <a:endParaRPr lang="de-AT"/>
        </a:p>
      </dgm:t>
    </dgm:pt>
    <dgm:pt modelId="{8E37B512-15E0-4691-878D-0939B12E2B1F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de-AT" dirty="0" smtClean="0"/>
            <a:t>White </a:t>
          </a:r>
          <a:r>
            <a:rPr lang="de-AT" dirty="0" err="1" smtClean="0"/>
            <a:t>oak</a:t>
          </a:r>
          <a:r>
            <a:rPr lang="de-AT" dirty="0" smtClean="0"/>
            <a:t>:			</a:t>
          </a:r>
          <a:r>
            <a:rPr lang="de-AT" dirty="0" err="1" smtClean="0"/>
            <a:t>bending</a:t>
          </a:r>
          <a:r>
            <a:rPr lang="de-AT" dirty="0" smtClean="0"/>
            <a:t> = 140		</a:t>
          </a:r>
          <a:r>
            <a:rPr lang="de-AT" dirty="0" err="1" smtClean="0"/>
            <a:t>tension</a:t>
          </a:r>
          <a:r>
            <a:rPr lang="de-AT" dirty="0" smtClean="0"/>
            <a:t> = 100</a:t>
          </a:r>
          <a:endParaRPr lang="de-AT" baseline="30000" dirty="0"/>
        </a:p>
      </dgm:t>
    </dgm:pt>
    <dgm:pt modelId="{4CA3C415-AD1E-48AC-AF3F-EC4367F3CF5D}" type="parTrans" cxnId="{5CEC0CE2-4579-4D63-B1F9-B84CD3949594}">
      <dgm:prSet/>
      <dgm:spPr/>
      <dgm:t>
        <a:bodyPr/>
        <a:lstStyle/>
        <a:p>
          <a:endParaRPr lang="de-AT"/>
        </a:p>
      </dgm:t>
    </dgm:pt>
    <dgm:pt modelId="{6A223D4D-67F9-46C1-9792-A2DB586C0A7C}" type="sibTrans" cxnId="{5CEC0CE2-4579-4D63-B1F9-B84CD3949594}">
      <dgm:prSet/>
      <dgm:spPr/>
      <dgm:t>
        <a:bodyPr/>
        <a:lstStyle/>
        <a:p>
          <a:endParaRPr lang="de-AT"/>
        </a:p>
      </dgm:t>
    </dgm:pt>
    <dgm:pt modelId="{F435D79A-1371-41AD-AC2D-509B0F0AE49A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de-AT" dirty="0" smtClean="0"/>
            <a:t>Sweet </a:t>
          </a:r>
          <a:r>
            <a:rPr lang="de-AT" dirty="0" err="1" smtClean="0"/>
            <a:t>chestnut</a:t>
          </a:r>
          <a:r>
            <a:rPr lang="de-AT" dirty="0" smtClean="0"/>
            <a:t>:		</a:t>
          </a:r>
          <a:r>
            <a:rPr lang="de-AT" dirty="0" err="1" smtClean="0"/>
            <a:t>bending</a:t>
          </a:r>
          <a:r>
            <a:rPr lang="de-AT" dirty="0" smtClean="0"/>
            <a:t> = 212		</a:t>
          </a:r>
          <a:r>
            <a:rPr lang="de-AT" dirty="0" err="1" smtClean="0"/>
            <a:t>tension</a:t>
          </a:r>
          <a:r>
            <a:rPr lang="de-AT" dirty="0" smtClean="0"/>
            <a:t> = 109</a:t>
          </a:r>
          <a:endParaRPr lang="de-AT" dirty="0"/>
        </a:p>
      </dgm:t>
    </dgm:pt>
    <dgm:pt modelId="{3690B792-E9D1-4D4A-9DC1-1DE4543182BE}" type="parTrans" cxnId="{7AE1EE10-AB3C-4BA7-8F90-0554B0BECE0C}">
      <dgm:prSet/>
      <dgm:spPr/>
      <dgm:t>
        <a:bodyPr/>
        <a:lstStyle/>
        <a:p>
          <a:endParaRPr lang="de-AT"/>
        </a:p>
      </dgm:t>
    </dgm:pt>
    <dgm:pt modelId="{475878DF-E29C-46D4-8880-BE9CF555A08B}" type="sibTrans" cxnId="{7AE1EE10-AB3C-4BA7-8F90-0554B0BECE0C}">
      <dgm:prSet/>
      <dgm:spPr/>
      <dgm:t>
        <a:bodyPr/>
        <a:lstStyle/>
        <a:p>
          <a:endParaRPr lang="de-AT"/>
        </a:p>
      </dgm:t>
    </dgm:pt>
    <dgm:pt modelId="{D888A658-5FD3-4CA5-8AC8-189E0D5F8DCB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de-AT" dirty="0" err="1" smtClean="0"/>
            <a:t>Birch</a:t>
          </a:r>
          <a:r>
            <a:rPr lang="de-AT" dirty="0" smtClean="0"/>
            <a:t>:				</a:t>
          </a:r>
          <a:r>
            <a:rPr lang="de-AT" dirty="0" err="1" smtClean="0"/>
            <a:t>bending</a:t>
          </a:r>
          <a:r>
            <a:rPr lang="de-AT" dirty="0" smtClean="0"/>
            <a:t> =   20		</a:t>
          </a:r>
          <a:r>
            <a:rPr lang="de-AT" dirty="0" err="1" smtClean="0"/>
            <a:t>tension</a:t>
          </a:r>
          <a:r>
            <a:rPr lang="de-AT" dirty="0" smtClean="0"/>
            <a:t> =   20</a:t>
          </a:r>
          <a:endParaRPr lang="de-AT" dirty="0"/>
        </a:p>
      </dgm:t>
    </dgm:pt>
    <dgm:pt modelId="{8C20C5F5-A3EC-4ACE-AAD3-DBB11A4F513F}" type="parTrans" cxnId="{F1DA216F-C3D9-451F-B5B1-AB5C306EB598}">
      <dgm:prSet/>
      <dgm:spPr/>
      <dgm:t>
        <a:bodyPr/>
        <a:lstStyle/>
        <a:p>
          <a:endParaRPr lang="de-AT"/>
        </a:p>
      </dgm:t>
    </dgm:pt>
    <dgm:pt modelId="{86B96AF3-DC56-4A44-9409-3AC445EA2A1E}" type="sibTrans" cxnId="{F1DA216F-C3D9-451F-B5B1-AB5C306EB598}">
      <dgm:prSet/>
      <dgm:spPr/>
      <dgm:t>
        <a:bodyPr/>
        <a:lstStyle/>
        <a:p>
          <a:endParaRPr lang="de-AT"/>
        </a:p>
      </dgm:t>
    </dgm:pt>
    <dgm:pt modelId="{87F85204-543C-4246-90AE-17CD68025B2A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de-AT" dirty="0" err="1" smtClean="0"/>
            <a:t>Beech</a:t>
          </a:r>
          <a:r>
            <a:rPr lang="de-AT" dirty="0" smtClean="0"/>
            <a:t>:						</a:t>
          </a:r>
          <a:r>
            <a:rPr lang="de-AT" dirty="0" err="1" smtClean="0"/>
            <a:t>tension</a:t>
          </a:r>
          <a:r>
            <a:rPr lang="de-AT" dirty="0" smtClean="0"/>
            <a:t> =   21</a:t>
          </a:r>
          <a:endParaRPr lang="de-AT" dirty="0"/>
        </a:p>
      </dgm:t>
    </dgm:pt>
    <dgm:pt modelId="{EEFC3949-6A09-4095-8EDD-0A65513FC1A1}" type="parTrans" cxnId="{B8D4DFAA-9BB6-4240-9416-4EA9412E7A28}">
      <dgm:prSet/>
      <dgm:spPr/>
      <dgm:t>
        <a:bodyPr/>
        <a:lstStyle/>
        <a:p>
          <a:endParaRPr lang="de-AT"/>
        </a:p>
      </dgm:t>
    </dgm:pt>
    <dgm:pt modelId="{6B2CA77D-8FE8-4347-A583-285442CE6B78}" type="sibTrans" cxnId="{B8D4DFAA-9BB6-4240-9416-4EA9412E7A28}">
      <dgm:prSet/>
      <dgm:spPr/>
      <dgm:t>
        <a:bodyPr/>
        <a:lstStyle/>
        <a:p>
          <a:endParaRPr lang="de-AT"/>
        </a:p>
      </dgm:t>
    </dgm:pt>
    <dgm:pt modelId="{9726CB6B-92B7-49EE-90F3-7CC6270C1656}" type="pres">
      <dgm:prSet presAssocID="{5B4D043C-DB19-4853-B110-3A99786338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8AEEA255-272C-4D30-B901-A9B48E8429FA}" type="pres">
      <dgm:prSet presAssocID="{D5357518-31FC-44FD-AF51-B74788C535A9}" presName="parentLin" presStyleCnt="0"/>
      <dgm:spPr/>
    </dgm:pt>
    <dgm:pt modelId="{CCF49191-5471-4308-9B86-47F06D1ED56B}" type="pres">
      <dgm:prSet presAssocID="{D5357518-31FC-44FD-AF51-B74788C535A9}" presName="parentLeftMargin" presStyleLbl="node1" presStyleIdx="0" presStyleCnt="3"/>
      <dgm:spPr/>
      <dgm:t>
        <a:bodyPr/>
        <a:lstStyle/>
        <a:p>
          <a:endParaRPr lang="de-AT"/>
        </a:p>
      </dgm:t>
    </dgm:pt>
    <dgm:pt modelId="{C9535159-BD71-4CAE-8472-DA670C02DB01}" type="pres">
      <dgm:prSet presAssocID="{D5357518-31FC-44FD-AF51-B74788C535A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7A944B4-E402-43B6-B0F0-4E761CAA1A51}" type="pres">
      <dgm:prSet presAssocID="{D5357518-31FC-44FD-AF51-B74788C535A9}" presName="negativeSpace" presStyleCnt="0"/>
      <dgm:spPr/>
    </dgm:pt>
    <dgm:pt modelId="{165A0DC3-8F71-4C00-BF2D-AD7AEB4417C0}" type="pres">
      <dgm:prSet presAssocID="{D5357518-31FC-44FD-AF51-B74788C535A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495BF94-90F9-444A-8D01-1D1789A16F9B}" type="pres">
      <dgm:prSet presAssocID="{8882F57A-D4E2-4E83-87C9-78288936160F}" presName="spaceBetweenRectangles" presStyleCnt="0"/>
      <dgm:spPr/>
    </dgm:pt>
    <dgm:pt modelId="{93C7B0BC-B00D-48B4-81A4-95603A1A552F}" type="pres">
      <dgm:prSet presAssocID="{9831F9B2-512F-416A-A9E1-C86D9ED34785}" presName="parentLin" presStyleCnt="0"/>
      <dgm:spPr/>
    </dgm:pt>
    <dgm:pt modelId="{5D27746E-7DC9-4755-985F-3545272B0523}" type="pres">
      <dgm:prSet presAssocID="{9831F9B2-512F-416A-A9E1-C86D9ED34785}" presName="parentLeftMargin" presStyleLbl="node1" presStyleIdx="0" presStyleCnt="3"/>
      <dgm:spPr/>
      <dgm:t>
        <a:bodyPr/>
        <a:lstStyle/>
        <a:p>
          <a:endParaRPr lang="de-AT"/>
        </a:p>
      </dgm:t>
    </dgm:pt>
    <dgm:pt modelId="{7D4E05C9-7741-49DB-A119-63E342319B0D}" type="pres">
      <dgm:prSet presAssocID="{9831F9B2-512F-416A-A9E1-C86D9ED3478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850933F-C4FD-4DB4-8326-A34111B3CD49}" type="pres">
      <dgm:prSet presAssocID="{9831F9B2-512F-416A-A9E1-C86D9ED34785}" presName="negativeSpace" presStyleCnt="0"/>
      <dgm:spPr/>
    </dgm:pt>
    <dgm:pt modelId="{DE3FC418-54D2-4ED3-8B72-9A9F7CAFD445}" type="pres">
      <dgm:prSet presAssocID="{9831F9B2-512F-416A-A9E1-C86D9ED3478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2CB75DF-9900-4448-BBDF-69F433639CE6}" type="pres">
      <dgm:prSet presAssocID="{24489B4D-58CE-485A-88EB-E1082A8AC8E6}" presName="spaceBetweenRectangles" presStyleCnt="0"/>
      <dgm:spPr/>
    </dgm:pt>
    <dgm:pt modelId="{40B23D9F-AE33-4D50-9F81-C9BF3EE6E203}" type="pres">
      <dgm:prSet presAssocID="{0358A306-29CC-4025-9B53-BFDB604288B7}" presName="parentLin" presStyleCnt="0"/>
      <dgm:spPr/>
    </dgm:pt>
    <dgm:pt modelId="{B2ED8FA9-BC02-4C1A-94A9-D3E636F4CE4E}" type="pres">
      <dgm:prSet presAssocID="{0358A306-29CC-4025-9B53-BFDB604288B7}" presName="parentLeftMargin" presStyleLbl="node1" presStyleIdx="1" presStyleCnt="3"/>
      <dgm:spPr/>
      <dgm:t>
        <a:bodyPr/>
        <a:lstStyle/>
        <a:p>
          <a:endParaRPr lang="de-AT"/>
        </a:p>
      </dgm:t>
    </dgm:pt>
    <dgm:pt modelId="{D81FD553-4444-483C-9066-E51BD2B4D946}" type="pres">
      <dgm:prSet presAssocID="{0358A306-29CC-4025-9B53-BFDB604288B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984D6B9C-EEFB-4838-A403-597CD2E12F2C}" type="pres">
      <dgm:prSet presAssocID="{0358A306-29CC-4025-9B53-BFDB604288B7}" presName="negativeSpace" presStyleCnt="0"/>
      <dgm:spPr/>
    </dgm:pt>
    <dgm:pt modelId="{F2A6CBD7-9BD2-46D3-9652-5C5A65F0E7AD}" type="pres">
      <dgm:prSet presAssocID="{0358A306-29CC-4025-9B53-BFDB604288B7}" presName="childText" presStyleLbl="conFgAcc1" presStyleIdx="2" presStyleCnt="3" custLinFactNeighborX="0" custLinFactNeighborY="-900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18EEB5C2-40E5-4F10-B57D-554E4A54D730}" type="presOf" srcId="{50D9933A-FFA3-4E5C-A45A-ED4CAB640F6A}" destId="{DE3FC418-54D2-4ED3-8B72-9A9F7CAFD445}" srcOrd="0" destOrd="0" presId="urn:microsoft.com/office/officeart/2005/8/layout/list1"/>
    <dgm:cxn modelId="{76D075D3-D15C-41D5-9B43-498F73D23B5E}" srcId="{5B4D043C-DB19-4853-B110-3A9978633874}" destId="{9831F9B2-512F-416A-A9E1-C86D9ED34785}" srcOrd="1" destOrd="0" parTransId="{B6A03811-5620-40DA-B4BE-B71B499189EB}" sibTransId="{24489B4D-58CE-485A-88EB-E1082A8AC8E6}"/>
    <dgm:cxn modelId="{F556CAD0-E6EF-420E-823E-06220C0ED62F}" type="presOf" srcId="{9831F9B2-512F-416A-A9E1-C86D9ED34785}" destId="{5D27746E-7DC9-4755-985F-3545272B0523}" srcOrd="0" destOrd="0" presId="urn:microsoft.com/office/officeart/2005/8/layout/list1"/>
    <dgm:cxn modelId="{4701346D-CFA0-43CF-96EC-74F5CA55BA69}" type="presOf" srcId="{D5357518-31FC-44FD-AF51-B74788C535A9}" destId="{C9535159-BD71-4CAE-8472-DA670C02DB01}" srcOrd="1" destOrd="0" presId="urn:microsoft.com/office/officeart/2005/8/layout/list1"/>
    <dgm:cxn modelId="{E365F5D6-E885-4B7C-B804-C2A0C0C2B562}" type="presOf" srcId="{87F85204-543C-4246-90AE-17CD68025B2A}" destId="{F2A6CBD7-9BD2-46D3-9652-5C5A65F0E7AD}" srcOrd="0" destOrd="4" presId="urn:microsoft.com/office/officeart/2005/8/layout/list1"/>
    <dgm:cxn modelId="{4F34F970-DC5A-4214-9200-56ABDA1B81D3}" srcId="{D5357518-31FC-44FD-AF51-B74788C535A9}" destId="{11A1B11F-961E-4818-8B5C-ACCCB0DAD4F4}" srcOrd="1" destOrd="0" parTransId="{ADADBDC6-300F-42D0-B128-B900F3F0551B}" sibTransId="{3523659F-BC5C-4F47-91D0-57371EBAFF31}"/>
    <dgm:cxn modelId="{13E4C698-40DF-4715-8B8E-59218AD34E4B}" type="presOf" srcId="{0358A306-29CC-4025-9B53-BFDB604288B7}" destId="{B2ED8FA9-BC02-4C1A-94A9-D3E636F4CE4E}" srcOrd="0" destOrd="0" presId="urn:microsoft.com/office/officeart/2005/8/layout/list1"/>
    <dgm:cxn modelId="{BD29AB25-C5E3-40F1-9550-B30C81956291}" type="presOf" srcId="{FB0F58FB-C63E-4128-8753-DEC211514666}" destId="{165A0DC3-8F71-4C00-BF2D-AD7AEB4417C0}" srcOrd="0" destOrd="3" presId="urn:microsoft.com/office/officeart/2005/8/layout/list1"/>
    <dgm:cxn modelId="{4C97CCA5-62FE-4A14-96EC-2B0195575D65}" type="presOf" srcId="{D5357518-31FC-44FD-AF51-B74788C535A9}" destId="{CCF49191-5471-4308-9B86-47F06D1ED56B}" srcOrd="0" destOrd="0" presId="urn:microsoft.com/office/officeart/2005/8/layout/list1"/>
    <dgm:cxn modelId="{D7AF0133-EE80-4856-B984-E6F5459794C8}" type="presOf" srcId="{F435D79A-1371-41AD-AC2D-509B0F0AE49A}" destId="{F2A6CBD7-9BD2-46D3-9652-5C5A65F0E7AD}" srcOrd="0" destOrd="2" presId="urn:microsoft.com/office/officeart/2005/8/layout/list1"/>
    <dgm:cxn modelId="{69D4963C-2431-4956-AECE-8DC6EC12EC50}" type="presOf" srcId="{11A1B11F-961E-4818-8B5C-ACCCB0DAD4F4}" destId="{165A0DC3-8F71-4C00-BF2D-AD7AEB4417C0}" srcOrd="0" destOrd="1" presId="urn:microsoft.com/office/officeart/2005/8/layout/list1"/>
    <dgm:cxn modelId="{1AFC247D-EA18-45E9-8D89-8D8253DA287E}" srcId="{D5357518-31FC-44FD-AF51-B74788C535A9}" destId="{BF23F774-631C-4E17-8420-BDEF328F439B}" srcOrd="0" destOrd="0" parTransId="{8FC0ADDE-B3DD-48C4-A17B-47B02C8F133C}" sibTransId="{9860AA4B-0AAF-433D-B7DD-7A165FE04B05}"/>
    <dgm:cxn modelId="{F5727767-730C-43DD-B8A4-E4A30B639E64}" type="presOf" srcId="{CA6EAA3D-EBC6-48CB-BE7B-FF468ACBF831}" destId="{165A0DC3-8F71-4C00-BF2D-AD7AEB4417C0}" srcOrd="0" destOrd="4" presId="urn:microsoft.com/office/officeart/2005/8/layout/list1"/>
    <dgm:cxn modelId="{7AE1EE10-AB3C-4BA7-8F90-0554B0BECE0C}" srcId="{0358A306-29CC-4025-9B53-BFDB604288B7}" destId="{F435D79A-1371-41AD-AC2D-509B0F0AE49A}" srcOrd="2" destOrd="0" parTransId="{3690B792-E9D1-4D4A-9DC1-1DE4543182BE}" sibTransId="{475878DF-E29C-46D4-8880-BE9CF555A08B}"/>
    <dgm:cxn modelId="{3C3ADC83-809C-4020-BBB8-7A213743BD44}" srcId="{D5357518-31FC-44FD-AF51-B74788C535A9}" destId="{FB0F58FB-C63E-4128-8753-DEC211514666}" srcOrd="3" destOrd="0" parTransId="{6D8DEE6C-3020-47F4-8CAB-1D9C7C27978C}" sibTransId="{AC378009-EFC3-470D-B4F7-EE048EA98CD0}"/>
    <dgm:cxn modelId="{7C9C60FA-B53D-4E9E-B07D-7F41628C4DF9}" type="presOf" srcId="{257462E0-91FE-4808-B74B-EBCC48266F96}" destId="{F2A6CBD7-9BD2-46D3-9652-5C5A65F0E7AD}" srcOrd="0" destOrd="0" presId="urn:microsoft.com/office/officeart/2005/8/layout/list1"/>
    <dgm:cxn modelId="{CE0CC2E8-9A1A-4A4F-99B4-2A920C2F869E}" type="presOf" srcId="{8E37B512-15E0-4691-878D-0939B12E2B1F}" destId="{F2A6CBD7-9BD2-46D3-9652-5C5A65F0E7AD}" srcOrd="0" destOrd="1" presId="urn:microsoft.com/office/officeart/2005/8/layout/list1"/>
    <dgm:cxn modelId="{5CEC0CE2-4579-4D63-B1F9-B84CD3949594}" srcId="{0358A306-29CC-4025-9B53-BFDB604288B7}" destId="{8E37B512-15E0-4691-878D-0939B12E2B1F}" srcOrd="1" destOrd="0" parTransId="{4CA3C415-AD1E-48AC-AF3F-EC4367F3CF5D}" sibTransId="{6A223D4D-67F9-46C1-9792-A2DB586C0A7C}"/>
    <dgm:cxn modelId="{17409F81-75C0-4D28-ACF1-676031D360DE}" srcId="{0358A306-29CC-4025-9B53-BFDB604288B7}" destId="{257462E0-91FE-4808-B74B-EBCC48266F96}" srcOrd="0" destOrd="0" parTransId="{1129C95A-38B1-4F11-9411-AC96B091A45B}" sibTransId="{EC9500B2-A57A-4898-8F53-B81A6F2593C3}"/>
    <dgm:cxn modelId="{C58A22E8-3EDA-4C5A-B1EB-CBD5078B2BE6}" srcId="{5B4D043C-DB19-4853-B110-3A9978633874}" destId="{D5357518-31FC-44FD-AF51-B74788C535A9}" srcOrd="0" destOrd="0" parTransId="{70B584BE-94FC-4119-8FBB-7A17AF139F42}" sibTransId="{8882F57A-D4E2-4E83-87C9-78288936160F}"/>
    <dgm:cxn modelId="{592ECB49-374C-4BE3-9BCF-B9B19AD66EA0}" type="presOf" srcId="{0358A306-29CC-4025-9B53-BFDB604288B7}" destId="{D81FD553-4444-483C-9066-E51BD2B4D946}" srcOrd="1" destOrd="0" presId="urn:microsoft.com/office/officeart/2005/8/layout/list1"/>
    <dgm:cxn modelId="{9A5BFB44-F828-4C4D-97A4-3F92F3C6B51F}" srcId="{5B4D043C-DB19-4853-B110-3A9978633874}" destId="{0358A306-29CC-4025-9B53-BFDB604288B7}" srcOrd="2" destOrd="0" parTransId="{113CEB74-AC23-4D6C-AEF8-DEC497BAB4A0}" sibTransId="{C3043F31-786A-48BD-8E72-C57A2D54898F}"/>
    <dgm:cxn modelId="{F1DA216F-C3D9-451F-B5B1-AB5C306EB598}" srcId="{0358A306-29CC-4025-9B53-BFDB604288B7}" destId="{D888A658-5FD3-4CA5-8AC8-189E0D5F8DCB}" srcOrd="3" destOrd="0" parTransId="{8C20C5F5-A3EC-4ACE-AAD3-DBB11A4F513F}" sibTransId="{86B96AF3-DC56-4A44-9409-3AC445EA2A1E}"/>
    <dgm:cxn modelId="{B8D4DFAA-9BB6-4240-9416-4EA9412E7A28}" srcId="{0358A306-29CC-4025-9B53-BFDB604288B7}" destId="{87F85204-543C-4246-90AE-17CD68025B2A}" srcOrd="4" destOrd="0" parTransId="{EEFC3949-6A09-4095-8EDD-0A65513FC1A1}" sibTransId="{6B2CA77D-8FE8-4347-A583-285442CE6B78}"/>
    <dgm:cxn modelId="{B7219EE0-A83B-4AAA-9F0A-E345AE091D2E}" type="presOf" srcId="{5B4D043C-DB19-4853-B110-3A9978633874}" destId="{9726CB6B-92B7-49EE-90F3-7CC6270C1656}" srcOrd="0" destOrd="0" presId="urn:microsoft.com/office/officeart/2005/8/layout/list1"/>
    <dgm:cxn modelId="{0EABD2CE-42CF-4D1E-9492-8D97A7D02860}" srcId="{9831F9B2-512F-416A-A9E1-C86D9ED34785}" destId="{50D9933A-FFA3-4E5C-A45A-ED4CAB640F6A}" srcOrd="0" destOrd="0" parTransId="{2F316E86-9FB4-4EE4-8CF6-45D285D7033A}" sibTransId="{71084DF6-D947-4302-8AAA-1C71F522B7F1}"/>
    <dgm:cxn modelId="{E3A99D09-3319-480E-BF72-454B2F6240EB}" type="presOf" srcId="{9831F9B2-512F-416A-A9E1-C86D9ED34785}" destId="{7D4E05C9-7741-49DB-A119-63E342319B0D}" srcOrd="1" destOrd="0" presId="urn:microsoft.com/office/officeart/2005/8/layout/list1"/>
    <dgm:cxn modelId="{44A850BF-039B-4E78-8A46-1D194BB4BFE7}" type="presOf" srcId="{B34A9B16-BC3A-40BB-83FD-BDA982A32203}" destId="{165A0DC3-8F71-4C00-BF2D-AD7AEB4417C0}" srcOrd="0" destOrd="2" presId="urn:microsoft.com/office/officeart/2005/8/layout/list1"/>
    <dgm:cxn modelId="{0DCB6E4A-6D42-4F5F-A09C-8DECC64988D7}" type="presOf" srcId="{BF23F774-631C-4E17-8420-BDEF328F439B}" destId="{165A0DC3-8F71-4C00-BF2D-AD7AEB4417C0}" srcOrd="0" destOrd="0" presId="urn:microsoft.com/office/officeart/2005/8/layout/list1"/>
    <dgm:cxn modelId="{315D4F94-F875-4418-8024-F8EB885FC804}" srcId="{D5357518-31FC-44FD-AF51-B74788C535A9}" destId="{CA6EAA3D-EBC6-48CB-BE7B-FF468ACBF831}" srcOrd="4" destOrd="0" parTransId="{7C0153FA-51CF-4512-BEFD-FBA6B927B253}" sibTransId="{EE7576B5-6352-4DC9-AFF5-4963BDA89C28}"/>
    <dgm:cxn modelId="{05A46914-25F5-49CA-B227-088C09D1C865}" srcId="{D5357518-31FC-44FD-AF51-B74788C535A9}" destId="{B34A9B16-BC3A-40BB-83FD-BDA982A32203}" srcOrd="2" destOrd="0" parTransId="{2DF0D6CD-34E0-4B00-96F2-B8532DBCBDD8}" sibTransId="{123C6540-DA3F-4AAC-A244-B0DBC937B27E}"/>
    <dgm:cxn modelId="{A720EC55-8D9E-46CA-804E-F4ED49529663}" type="presOf" srcId="{D888A658-5FD3-4CA5-8AC8-189E0D5F8DCB}" destId="{F2A6CBD7-9BD2-46D3-9652-5C5A65F0E7AD}" srcOrd="0" destOrd="3" presId="urn:microsoft.com/office/officeart/2005/8/layout/list1"/>
    <dgm:cxn modelId="{99CF93B2-F39B-411D-8F96-495C5A61094D}" type="presParOf" srcId="{9726CB6B-92B7-49EE-90F3-7CC6270C1656}" destId="{8AEEA255-272C-4D30-B901-A9B48E8429FA}" srcOrd="0" destOrd="0" presId="urn:microsoft.com/office/officeart/2005/8/layout/list1"/>
    <dgm:cxn modelId="{1B8E21A0-6EDC-4DFA-921D-AB8956D33DD0}" type="presParOf" srcId="{8AEEA255-272C-4D30-B901-A9B48E8429FA}" destId="{CCF49191-5471-4308-9B86-47F06D1ED56B}" srcOrd="0" destOrd="0" presId="urn:microsoft.com/office/officeart/2005/8/layout/list1"/>
    <dgm:cxn modelId="{15174421-532E-4E8D-8419-D5ED39101EA5}" type="presParOf" srcId="{8AEEA255-272C-4D30-B901-A9B48E8429FA}" destId="{C9535159-BD71-4CAE-8472-DA670C02DB01}" srcOrd="1" destOrd="0" presId="urn:microsoft.com/office/officeart/2005/8/layout/list1"/>
    <dgm:cxn modelId="{8293958E-09A9-4D3C-8369-36D0CEC7DEC3}" type="presParOf" srcId="{9726CB6B-92B7-49EE-90F3-7CC6270C1656}" destId="{57A944B4-E402-43B6-B0F0-4E761CAA1A51}" srcOrd="1" destOrd="0" presId="urn:microsoft.com/office/officeart/2005/8/layout/list1"/>
    <dgm:cxn modelId="{A118AD24-E319-4E31-81E1-BBE8441959CE}" type="presParOf" srcId="{9726CB6B-92B7-49EE-90F3-7CC6270C1656}" destId="{165A0DC3-8F71-4C00-BF2D-AD7AEB4417C0}" srcOrd="2" destOrd="0" presId="urn:microsoft.com/office/officeart/2005/8/layout/list1"/>
    <dgm:cxn modelId="{61ACA08D-AF2A-4553-AC1A-95A436138D4D}" type="presParOf" srcId="{9726CB6B-92B7-49EE-90F3-7CC6270C1656}" destId="{3495BF94-90F9-444A-8D01-1D1789A16F9B}" srcOrd="3" destOrd="0" presId="urn:microsoft.com/office/officeart/2005/8/layout/list1"/>
    <dgm:cxn modelId="{03CF8778-30AF-4146-8FBE-FA1CFB4D5A41}" type="presParOf" srcId="{9726CB6B-92B7-49EE-90F3-7CC6270C1656}" destId="{93C7B0BC-B00D-48B4-81A4-95603A1A552F}" srcOrd="4" destOrd="0" presId="urn:microsoft.com/office/officeart/2005/8/layout/list1"/>
    <dgm:cxn modelId="{36F1E670-F0D3-4493-A91A-77CF665DE875}" type="presParOf" srcId="{93C7B0BC-B00D-48B4-81A4-95603A1A552F}" destId="{5D27746E-7DC9-4755-985F-3545272B0523}" srcOrd="0" destOrd="0" presId="urn:microsoft.com/office/officeart/2005/8/layout/list1"/>
    <dgm:cxn modelId="{DD0DF487-642B-47DD-9CEA-359F9728B91B}" type="presParOf" srcId="{93C7B0BC-B00D-48B4-81A4-95603A1A552F}" destId="{7D4E05C9-7741-49DB-A119-63E342319B0D}" srcOrd="1" destOrd="0" presId="urn:microsoft.com/office/officeart/2005/8/layout/list1"/>
    <dgm:cxn modelId="{93B63E81-C150-4725-9722-0A4D4D4B1206}" type="presParOf" srcId="{9726CB6B-92B7-49EE-90F3-7CC6270C1656}" destId="{F850933F-C4FD-4DB4-8326-A34111B3CD49}" srcOrd="5" destOrd="0" presId="urn:microsoft.com/office/officeart/2005/8/layout/list1"/>
    <dgm:cxn modelId="{5D48214E-8880-4B79-A939-808418384BEB}" type="presParOf" srcId="{9726CB6B-92B7-49EE-90F3-7CC6270C1656}" destId="{DE3FC418-54D2-4ED3-8B72-9A9F7CAFD445}" srcOrd="6" destOrd="0" presId="urn:microsoft.com/office/officeart/2005/8/layout/list1"/>
    <dgm:cxn modelId="{79C302BB-B182-4156-BDDA-E33386D68169}" type="presParOf" srcId="{9726CB6B-92B7-49EE-90F3-7CC6270C1656}" destId="{22CB75DF-9900-4448-BBDF-69F433639CE6}" srcOrd="7" destOrd="0" presId="urn:microsoft.com/office/officeart/2005/8/layout/list1"/>
    <dgm:cxn modelId="{18D41F9B-A6AB-4AC4-8318-5E14A7EBAED4}" type="presParOf" srcId="{9726CB6B-92B7-49EE-90F3-7CC6270C1656}" destId="{40B23D9F-AE33-4D50-9F81-C9BF3EE6E203}" srcOrd="8" destOrd="0" presId="urn:microsoft.com/office/officeart/2005/8/layout/list1"/>
    <dgm:cxn modelId="{1CF49CEE-B9E5-45F3-8657-20DB82911177}" type="presParOf" srcId="{40B23D9F-AE33-4D50-9F81-C9BF3EE6E203}" destId="{B2ED8FA9-BC02-4C1A-94A9-D3E636F4CE4E}" srcOrd="0" destOrd="0" presId="urn:microsoft.com/office/officeart/2005/8/layout/list1"/>
    <dgm:cxn modelId="{642B15EF-AFF3-4A3D-9A10-6559FF5F4A00}" type="presParOf" srcId="{40B23D9F-AE33-4D50-9F81-C9BF3EE6E203}" destId="{D81FD553-4444-483C-9066-E51BD2B4D946}" srcOrd="1" destOrd="0" presId="urn:microsoft.com/office/officeart/2005/8/layout/list1"/>
    <dgm:cxn modelId="{5610C460-5DCE-4078-B71E-1B52540A2D3E}" type="presParOf" srcId="{9726CB6B-92B7-49EE-90F3-7CC6270C1656}" destId="{984D6B9C-EEFB-4838-A403-597CD2E12F2C}" srcOrd="9" destOrd="0" presId="urn:microsoft.com/office/officeart/2005/8/layout/list1"/>
    <dgm:cxn modelId="{6E970C79-76E7-4259-B020-6E278CD14898}" type="presParOf" srcId="{9726CB6B-92B7-49EE-90F3-7CC6270C1656}" destId="{F2A6CBD7-9BD2-46D3-9652-5C5A65F0E7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BA096F-424A-4782-8399-EFFCDCBCEA7D}" type="doc">
      <dgm:prSet loTypeId="urn:microsoft.com/office/officeart/2005/8/layout/chevron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AT"/>
        </a:p>
      </dgm:t>
    </dgm:pt>
    <dgm:pt modelId="{EA53CCBA-399C-4C56-8D3B-823614775842}">
      <dgm:prSet phldrT="[Text]" custT="1"/>
      <dgm:spPr/>
      <dgm:t>
        <a:bodyPr/>
        <a:lstStyle/>
        <a:p>
          <a:r>
            <a:rPr lang="de-AT" sz="2400" dirty="0" smtClean="0"/>
            <a:t>FVA</a:t>
          </a:r>
          <a:endParaRPr lang="de-AT" sz="2400" dirty="0"/>
        </a:p>
      </dgm:t>
    </dgm:pt>
    <dgm:pt modelId="{7FEA4410-E02C-4D7F-90AF-A554259CE918}" type="parTrans" cxnId="{6E095F58-F435-4BA7-874F-4C446DAEE7A4}">
      <dgm:prSet/>
      <dgm:spPr/>
      <dgm:t>
        <a:bodyPr/>
        <a:lstStyle/>
        <a:p>
          <a:endParaRPr lang="de-AT" sz="2400"/>
        </a:p>
      </dgm:t>
    </dgm:pt>
    <dgm:pt modelId="{28875E21-EA95-405F-928B-50F4C248E238}" type="sibTrans" cxnId="{6E095F58-F435-4BA7-874F-4C446DAEE7A4}">
      <dgm:prSet/>
      <dgm:spPr/>
      <dgm:t>
        <a:bodyPr/>
        <a:lstStyle/>
        <a:p>
          <a:endParaRPr lang="de-AT" sz="2400"/>
        </a:p>
      </dgm:t>
    </dgm:pt>
    <dgm:pt modelId="{DB13ABF4-1088-4DF5-9C47-AF58963BB475}">
      <dgm:prSet phldrT="[Text]" custT="1"/>
      <dgm:spPr/>
      <dgm:t>
        <a:bodyPr/>
        <a:lstStyle/>
        <a:p>
          <a:r>
            <a:rPr lang="de-AT" sz="2400" dirty="0" err="1" smtClean="0"/>
            <a:t>beech</a:t>
          </a:r>
          <a:r>
            <a:rPr lang="de-AT" sz="2400" dirty="0" smtClean="0"/>
            <a:t> </a:t>
          </a:r>
          <a:r>
            <a:rPr lang="de-AT" sz="2400" dirty="0" err="1" smtClean="0"/>
            <a:t>logs</a:t>
          </a:r>
          <a:r>
            <a:rPr lang="de-AT" sz="2400" dirty="0" smtClean="0"/>
            <a:t> </a:t>
          </a:r>
          <a:r>
            <a:rPr lang="de-AT" sz="2400" dirty="0" smtClean="0">
              <a:sym typeface="Wingdings" pitchFamily="2" charset="2"/>
            </a:rPr>
            <a:t> </a:t>
          </a:r>
          <a:r>
            <a:rPr lang="de-AT" sz="2400" dirty="0" smtClean="0"/>
            <a:t>CT-scanner</a:t>
          </a:r>
          <a:endParaRPr lang="de-AT" sz="2400" dirty="0"/>
        </a:p>
      </dgm:t>
    </dgm:pt>
    <dgm:pt modelId="{126638FC-9680-4659-8646-EC0959DAB9AE}" type="parTrans" cxnId="{12E978C4-F37D-4B7C-87D3-E56AE290B7F3}">
      <dgm:prSet/>
      <dgm:spPr/>
      <dgm:t>
        <a:bodyPr/>
        <a:lstStyle/>
        <a:p>
          <a:endParaRPr lang="de-AT" sz="2400"/>
        </a:p>
      </dgm:t>
    </dgm:pt>
    <dgm:pt modelId="{8A750BA4-4F55-4754-969B-C670E7EDED87}" type="sibTrans" cxnId="{12E978C4-F37D-4B7C-87D3-E56AE290B7F3}">
      <dgm:prSet/>
      <dgm:spPr/>
      <dgm:t>
        <a:bodyPr/>
        <a:lstStyle/>
        <a:p>
          <a:endParaRPr lang="de-AT" sz="2400"/>
        </a:p>
      </dgm:t>
    </dgm:pt>
    <dgm:pt modelId="{93C91689-092A-472B-8E56-1F5CFB329D18}">
      <dgm:prSet phldrT="[Text]" custT="1"/>
      <dgm:spPr/>
      <dgm:t>
        <a:bodyPr/>
        <a:lstStyle/>
        <a:p>
          <a:r>
            <a:rPr lang="de-AT" sz="2400" dirty="0" err="1" smtClean="0"/>
            <a:t>cut</a:t>
          </a:r>
          <a:r>
            <a:rPr lang="de-AT" sz="2400" dirty="0" smtClean="0"/>
            <a:t> </a:t>
          </a:r>
          <a:r>
            <a:rPr lang="de-AT" sz="2400" dirty="0" err="1" smtClean="0"/>
            <a:t>to</a:t>
          </a:r>
          <a:r>
            <a:rPr lang="de-AT" sz="2400" dirty="0" smtClean="0"/>
            <a:t> </a:t>
          </a:r>
          <a:r>
            <a:rPr lang="de-AT" sz="2400" dirty="0" err="1" smtClean="0"/>
            <a:t>lamellas</a:t>
          </a:r>
          <a:r>
            <a:rPr lang="de-AT" sz="2400" dirty="0" smtClean="0"/>
            <a:t> </a:t>
          </a:r>
          <a:r>
            <a:rPr lang="de-AT" sz="2400" dirty="0" err="1" smtClean="0"/>
            <a:t>with</a:t>
          </a:r>
          <a:r>
            <a:rPr lang="de-AT" sz="2400" dirty="0" smtClean="0"/>
            <a:t> </a:t>
          </a:r>
          <a:r>
            <a:rPr lang="de-AT" sz="2400" dirty="0" err="1" smtClean="0"/>
            <a:t>defined</a:t>
          </a:r>
          <a:r>
            <a:rPr lang="de-AT" sz="2400" dirty="0" smtClean="0"/>
            <a:t> </a:t>
          </a:r>
          <a:r>
            <a:rPr lang="de-AT" sz="2400" dirty="0" err="1" smtClean="0"/>
            <a:t>sawing</a:t>
          </a:r>
          <a:r>
            <a:rPr lang="de-AT" sz="2400" dirty="0" smtClean="0"/>
            <a:t> </a:t>
          </a:r>
          <a:r>
            <a:rPr lang="de-AT" sz="2400" dirty="0" err="1" smtClean="0"/>
            <a:t>pattern</a:t>
          </a:r>
          <a:endParaRPr lang="de-AT" sz="2400" dirty="0"/>
        </a:p>
      </dgm:t>
    </dgm:pt>
    <dgm:pt modelId="{E5908220-1801-459C-864E-E4870A15BE71}" type="parTrans" cxnId="{C2FB140C-2451-462F-A895-1B0425B9010A}">
      <dgm:prSet/>
      <dgm:spPr/>
      <dgm:t>
        <a:bodyPr/>
        <a:lstStyle/>
        <a:p>
          <a:endParaRPr lang="de-AT" sz="2400"/>
        </a:p>
      </dgm:t>
    </dgm:pt>
    <dgm:pt modelId="{A6BB70C3-F555-418A-AB37-C726C0C08879}" type="sibTrans" cxnId="{C2FB140C-2451-462F-A895-1B0425B9010A}">
      <dgm:prSet/>
      <dgm:spPr/>
      <dgm:t>
        <a:bodyPr/>
        <a:lstStyle/>
        <a:p>
          <a:endParaRPr lang="de-AT" sz="2400"/>
        </a:p>
      </dgm:t>
    </dgm:pt>
    <dgm:pt modelId="{97851339-9969-44DB-801C-104B1E5EB80D}">
      <dgm:prSet phldrT="[Text]" custT="1"/>
      <dgm:spPr/>
      <dgm:t>
        <a:bodyPr/>
        <a:lstStyle/>
        <a:p>
          <a:r>
            <a:rPr lang="de-AT" sz="2400" dirty="0" smtClean="0"/>
            <a:t>HFA</a:t>
          </a:r>
          <a:endParaRPr lang="de-AT" sz="2400" dirty="0"/>
        </a:p>
      </dgm:t>
    </dgm:pt>
    <dgm:pt modelId="{25E50597-1E1D-446F-9B9B-8D269FD1D7B9}" type="parTrans" cxnId="{3DD58959-D544-49A2-AEF8-9C6809C479A2}">
      <dgm:prSet/>
      <dgm:spPr/>
      <dgm:t>
        <a:bodyPr/>
        <a:lstStyle/>
        <a:p>
          <a:endParaRPr lang="de-AT" sz="2400"/>
        </a:p>
      </dgm:t>
    </dgm:pt>
    <dgm:pt modelId="{94A1A7AB-6811-4121-A681-EEC18C28795C}" type="sibTrans" cxnId="{3DD58959-D544-49A2-AEF8-9C6809C479A2}">
      <dgm:prSet/>
      <dgm:spPr/>
      <dgm:t>
        <a:bodyPr/>
        <a:lstStyle/>
        <a:p>
          <a:endParaRPr lang="de-AT" sz="2400"/>
        </a:p>
      </dgm:t>
    </dgm:pt>
    <dgm:pt modelId="{48885407-28FD-4BDC-B989-AD7C15D9B4EC}">
      <dgm:prSet phldrT="[Text]" custT="1"/>
      <dgm:spPr/>
      <dgm:t>
        <a:bodyPr/>
        <a:lstStyle/>
        <a:p>
          <a:r>
            <a:rPr lang="de-AT" sz="2400" dirty="0" err="1" smtClean="0"/>
            <a:t>visual</a:t>
          </a:r>
          <a:r>
            <a:rPr lang="de-AT" sz="2400" dirty="0" smtClean="0"/>
            <a:t> </a:t>
          </a:r>
          <a:r>
            <a:rPr lang="de-AT" sz="2400" dirty="0" err="1" smtClean="0"/>
            <a:t>grading</a:t>
          </a:r>
          <a:r>
            <a:rPr lang="de-AT" sz="2400" dirty="0" smtClean="0"/>
            <a:t> </a:t>
          </a:r>
          <a:r>
            <a:rPr lang="de-AT" sz="2400" dirty="0" err="1" smtClean="0"/>
            <a:t>acc</a:t>
          </a:r>
          <a:r>
            <a:rPr lang="de-AT" sz="2400" dirty="0" smtClean="0"/>
            <a:t>. </a:t>
          </a:r>
          <a:r>
            <a:rPr lang="de-AT" sz="2400" dirty="0" err="1" smtClean="0"/>
            <a:t>to</a:t>
          </a:r>
          <a:r>
            <a:rPr lang="de-AT" sz="2400" dirty="0" smtClean="0"/>
            <a:t> DIN 4074-5</a:t>
          </a:r>
          <a:endParaRPr lang="de-AT" sz="2400" dirty="0"/>
        </a:p>
      </dgm:t>
    </dgm:pt>
    <dgm:pt modelId="{16F54BE8-9B04-4A52-A369-E2C32DAB268A}" type="parTrans" cxnId="{03982BA4-AA66-47B4-ABB0-2C12139BF759}">
      <dgm:prSet/>
      <dgm:spPr/>
      <dgm:t>
        <a:bodyPr/>
        <a:lstStyle/>
        <a:p>
          <a:endParaRPr lang="de-AT" sz="2400"/>
        </a:p>
      </dgm:t>
    </dgm:pt>
    <dgm:pt modelId="{FE06421B-E00C-4933-BE98-611BBA49EFAA}" type="sibTrans" cxnId="{03982BA4-AA66-47B4-ABB0-2C12139BF759}">
      <dgm:prSet/>
      <dgm:spPr/>
      <dgm:t>
        <a:bodyPr/>
        <a:lstStyle/>
        <a:p>
          <a:endParaRPr lang="de-AT" sz="2400"/>
        </a:p>
      </dgm:t>
    </dgm:pt>
    <dgm:pt modelId="{C60828BD-69CD-4D16-A16D-394CB616955E}">
      <dgm:prSet phldrT="[Text]" custT="1"/>
      <dgm:spPr/>
      <dgm:t>
        <a:bodyPr/>
        <a:lstStyle/>
        <a:p>
          <a:r>
            <a:rPr lang="de-AT" sz="2400" dirty="0" err="1" smtClean="0"/>
            <a:t>tension</a:t>
          </a:r>
          <a:r>
            <a:rPr lang="de-AT" sz="2400" dirty="0" smtClean="0"/>
            <a:t> </a:t>
          </a:r>
          <a:r>
            <a:rPr lang="de-AT" sz="2400" dirty="0" err="1" smtClean="0"/>
            <a:t>testion</a:t>
          </a:r>
          <a:r>
            <a:rPr lang="de-AT" sz="2400" dirty="0" smtClean="0"/>
            <a:t> </a:t>
          </a:r>
          <a:r>
            <a:rPr lang="de-AT" sz="2400" dirty="0" err="1" smtClean="0"/>
            <a:t>acc</a:t>
          </a:r>
          <a:r>
            <a:rPr lang="de-AT" sz="2400" dirty="0" smtClean="0"/>
            <a:t>. </a:t>
          </a:r>
          <a:r>
            <a:rPr lang="de-AT" sz="2400" dirty="0" err="1" smtClean="0"/>
            <a:t>to</a:t>
          </a:r>
          <a:r>
            <a:rPr lang="de-AT" sz="2400" dirty="0" smtClean="0"/>
            <a:t> EN 408</a:t>
          </a:r>
          <a:endParaRPr lang="de-AT" sz="2400" dirty="0"/>
        </a:p>
      </dgm:t>
    </dgm:pt>
    <dgm:pt modelId="{7E030855-AE23-45E9-B99C-8E3E58B0056E}" type="parTrans" cxnId="{75ED6F98-B0CB-47CE-AE5E-F02803279CBD}">
      <dgm:prSet/>
      <dgm:spPr/>
      <dgm:t>
        <a:bodyPr/>
        <a:lstStyle/>
        <a:p>
          <a:endParaRPr lang="de-AT" sz="2400"/>
        </a:p>
      </dgm:t>
    </dgm:pt>
    <dgm:pt modelId="{1D775539-0700-4EEB-BE19-F6C3C3F7BB14}" type="sibTrans" cxnId="{75ED6F98-B0CB-47CE-AE5E-F02803279CBD}">
      <dgm:prSet/>
      <dgm:spPr/>
      <dgm:t>
        <a:bodyPr/>
        <a:lstStyle/>
        <a:p>
          <a:endParaRPr lang="de-AT" sz="2400"/>
        </a:p>
      </dgm:t>
    </dgm:pt>
    <dgm:pt modelId="{C30DDCEE-3C25-47C6-9107-9257E187C157}">
      <dgm:prSet phldrT="[Text]" custT="1"/>
      <dgm:spPr/>
      <dgm:t>
        <a:bodyPr/>
        <a:lstStyle/>
        <a:p>
          <a:r>
            <a:rPr lang="de-AT" sz="2400" dirty="0" err="1" smtClean="0"/>
            <a:t>dried</a:t>
          </a:r>
          <a:r>
            <a:rPr lang="de-AT" sz="2400" dirty="0" smtClean="0"/>
            <a:t>, </a:t>
          </a:r>
          <a:r>
            <a:rPr lang="de-AT" sz="2400" dirty="0" err="1" smtClean="0"/>
            <a:t>planed</a:t>
          </a:r>
          <a:endParaRPr lang="de-AT" sz="2400" dirty="0"/>
        </a:p>
      </dgm:t>
    </dgm:pt>
    <dgm:pt modelId="{F1A72DB6-97C6-4231-A122-76D1E0F4C865}" type="parTrans" cxnId="{329F794B-4C8D-4D68-A67A-19D2A5830B00}">
      <dgm:prSet/>
      <dgm:spPr/>
      <dgm:t>
        <a:bodyPr/>
        <a:lstStyle/>
        <a:p>
          <a:endParaRPr lang="de-AT" sz="2400"/>
        </a:p>
      </dgm:t>
    </dgm:pt>
    <dgm:pt modelId="{8D60DC8A-78E9-4388-B362-4A0CF235F739}" type="sibTrans" cxnId="{329F794B-4C8D-4D68-A67A-19D2A5830B00}">
      <dgm:prSet/>
      <dgm:spPr/>
      <dgm:t>
        <a:bodyPr/>
        <a:lstStyle/>
        <a:p>
          <a:endParaRPr lang="de-AT" sz="2400"/>
        </a:p>
      </dgm:t>
    </dgm:pt>
    <dgm:pt modelId="{F5897E20-1563-4A45-8E05-F9AB8D2F9B40}">
      <dgm:prSet custT="1"/>
      <dgm:spPr/>
      <dgm:t>
        <a:bodyPr/>
        <a:lstStyle/>
        <a:p>
          <a:r>
            <a:rPr lang="de-AT" sz="2400" dirty="0" smtClean="0"/>
            <a:t>FVA / HFA</a:t>
          </a:r>
          <a:endParaRPr lang="de-AT" sz="2400" dirty="0"/>
        </a:p>
      </dgm:t>
    </dgm:pt>
    <dgm:pt modelId="{C9FD7BF9-71F8-409A-BE30-F7037FB6332B}" type="parTrans" cxnId="{D1170DF8-EE6A-4663-A212-FF6616FD6C19}">
      <dgm:prSet/>
      <dgm:spPr/>
      <dgm:t>
        <a:bodyPr/>
        <a:lstStyle/>
        <a:p>
          <a:endParaRPr lang="de-AT" sz="2400"/>
        </a:p>
      </dgm:t>
    </dgm:pt>
    <dgm:pt modelId="{626756D2-1F0A-488E-AF38-A2F6887646FC}" type="sibTrans" cxnId="{D1170DF8-EE6A-4663-A212-FF6616FD6C19}">
      <dgm:prSet/>
      <dgm:spPr/>
      <dgm:t>
        <a:bodyPr/>
        <a:lstStyle/>
        <a:p>
          <a:endParaRPr lang="de-AT" sz="2400"/>
        </a:p>
      </dgm:t>
    </dgm:pt>
    <dgm:pt modelId="{42379CF2-8258-4D57-8BDC-D3D452166B71}">
      <dgm:prSet custT="1"/>
      <dgm:spPr/>
      <dgm:t>
        <a:bodyPr/>
        <a:lstStyle/>
        <a:p>
          <a:r>
            <a:rPr lang="de-AT" sz="2400" dirty="0" err="1" smtClean="0"/>
            <a:t>strength</a:t>
          </a:r>
          <a:r>
            <a:rPr lang="de-AT" sz="2400" dirty="0" smtClean="0"/>
            <a:t> </a:t>
          </a:r>
          <a:r>
            <a:rPr lang="de-AT" sz="2400" dirty="0" err="1" smtClean="0"/>
            <a:t>data</a:t>
          </a:r>
          <a:endParaRPr lang="de-AT" sz="2400" dirty="0"/>
        </a:p>
      </dgm:t>
    </dgm:pt>
    <dgm:pt modelId="{66C82A5A-715A-4C49-8778-54A5564DD56A}" type="parTrans" cxnId="{6CC39180-CAA1-45DD-B4CB-C4DB03CBBC8E}">
      <dgm:prSet/>
      <dgm:spPr/>
      <dgm:t>
        <a:bodyPr/>
        <a:lstStyle/>
        <a:p>
          <a:endParaRPr lang="de-AT" sz="2400"/>
        </a:p>
      </dgm:t>
    </dgm:pt>
    <dgm:pt modelId="{B05F7BD0-352F-46B7-AD3B-377486C5F36B}" type="sibTrans" cxnId="{6CC39180-CAA1-45DD-B4CB-C4DB03CBBC8E}">
      <dgm:prSet/>
      <dgm:spPr/>
      <dgm:t>
        <a:bodyPr/>
        <a:lstStyle/>
        <a:p>
          <a:endParaRPr lang="de-AT" sz="2400"/>
        </a:p>
      </dgm:t>
    </dgm:pt>
    <dgm:pt modelId="{E740B17B-3DF0-4A05-B516-6EABC5BC6668}">
      <dgm:prSet custT="1"/>
      <dgm:spPr/>
      <dgm:t>
        <a:bodyPr/>
        <a:lstStyle/>
        <a:p>
          <a:r>
            <a:rPr lang="de-AT" sz="2400" dirty="0" err="1" smtClean="0"/>
            <a:t>connex</a:t>
          </a:r>
          <a:r>
            <a:rPr lang="de-AT" sz="2400" dirty="0" smtClean="0"/>
            <a:t> </a:t>
          </a:r>
          <a:r>
            <a:rPr lang="de-AT" sz="2400" dirty="0" err="1" smtClean="0"/>
            <a:t>to</a:t>
          </a:r>
          <a:r>
            <a:rPr lang="de-AT" sz="2400" dirty="0" smtClean="0"/>
            <a:t> </a:t>
          </a:r>
          <a:r>
            <a:rPr lang="de-AT" sz="2400" dirty="0" err="1" smtClean="0"/>
            <a:t>sawing</a:t>
          </a:r>
          <a:r>
            <a:rPr lang="de-AT" sz="2400" dirty="0" smtClean="0"/>
            <a:t> </a:t>
          </a:r>
          <a:r>
            <a:rPr lang="de-AT" sz="2400" dirty="0" err="1" smtClean="0"/>
            <a:t>pattern</a:t>
          </a:r>
          <a:endParaRPr lang="de-AT" sz="2400" dirty="0"/>
        </a:p>
      </dgm:t>
    </dgm:pt>
    <dgm:pt modelId="{6B20F275-3A80-4257-A70F-AC4F1BC26763}" type="parTrans" cxnId="{538F36E3-A576-4804-B538-CAE83B08EF26}">
      <dgm:prSet/>
      <dgm:spPr/>
      <dgm:t>
        <a:bodyPr/>
        <a:lstStyle/>
        <a:p>
          <a:endParaRPr lang="de-AT" sz="2400"/>
        </a:p>
      </dgm:t>
    </dgm:pt>
    <dgm:pt modelId="{462968F8-B9E3-47F9-A13E-8DC26ED3E929}" type="sibTrans" cxnId="{538F36E3-A576-4804-B538-CAE83B08EF26}">
      <dgm:prSet/>
      <dgm:spPr/>
      <dgm:t>
        <a:bodyPr/>
        <a:lstStyle/>
        <a:p>
          <a:endParaRPr lang="de-AT" sz="2400"/>
        </a:p>
      </dgm:t>
    </dgm:pt>
    <dgm:pt modelId="{1E46919E-B87F-4945-81A2-09CF187BC215}" type="pres">
      <dgm:prSet presAssocID="{7FBA096F-424A-4782-8399-EFFCDCBCEA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70681003-32DA-4B4D-8255-8C5D4E1967A8}" type="pres">
      <dgm:prSet presAssocID="{EA53CCBA-399C-4C56-8D3B-823614775842}" presName="composite" presStyleCnt="0"/>
      <dgm:spPr/>
    </dgm:pt>
    <dgm:pt modelId="{D856433A-3C25-4B7F-8774-A5C420F17088}" type="pres">
      <dgm:prSet presAssocID="{EA53CCBA-399C-4C56-8D3B-82361477584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44FCD234-CB6A-46CF-808E-7BF007FB6334}" type="pres">
      <dgm:prSet presAssocID="{EA53CCBA-399C-4C56-8D3B-82361477584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A6B76C7-6A29-4244-947A-983271EEC3E4}" type="pres">
      <dgm:prSet presAssocID="{28875E21-EA95-405F-928B-50F4C248E238}" presName="sp" presStyleCnt="0"/>
      <dgm:spPr/>
    </dgm:pt>
    <dgm:pt modelId="{D998F293-CD90-456D-B783-F1876CC71A7D}" type="pres">
      <dgm:prSet presAssocID="{97851339-9969-44DB-801C-104B1E5EB80D}" presName="composite" presStyleCnt="0"/>
      <dgm:spPr/>
    </dgm:pt>
    <dgm:pt modelId="{1543C13C-5B19-46E3-9DCC-6C028BA43F21}" type="pres">
      <dgm:prSet presAssocID="{97851339-9969-44DB-801C-104B1E5EB80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C9A7817-0627-4BD4-8492-69298E9990B8}" type="pres">
      <dgm:prSet presAssocID="{97851339-9969-44DB-801C-104B1E5EB80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7CA3430-BFFB-4AE5-A40B-C732B7DAA6F5}" type="pres">
      <dgm:prSet presAssocID="{94A1A7AB-6811-4121-A681-EEC18C28795C}" presName="sp" presStyleCnt="0"/>
      <dgm:spPr/>
    </dgm:pt>
    <dgm:pt modelId="{2B92D541-8788-4C15-917F-6CA06D80C92E}" type="pres">
      <dgm:prSet presAssocID="{F5897E20-1563-4A45-8E05-F9AB8D2F9B40}" presName="composite" presStyleCnt="0"/>
      <dgm:spPr/>
    </dgm:pt>
    <dgm:pt modelId="{0B56B524-5FA2-4A16-95C0-D589F8C07A69}" type="pres">
      <dgm:prSet presAssocID="{F5897E20-1563-4A45-8E05-F9AB8D2F9B4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489AE8D4-D29B-4FBF-B2C3-39F7669A60DE}" type="pres">
      <dgm:prSet presAssocID="{F5897E20-1563-4A45-8E05-F9AB8D2F9B4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538F36E3-A576-4804-B538-CAE83B08EF26}" srcId="{F5897E20-1563-4A45-8E05-F9AB8D2F9B40}" destId="{E740B17B-3DF0-4A05-B516-6EABC5BC6668}" srcOrd="1" destOrd="0" parTransId="{6B20F275-3A80-4257-A70F-AC4F1BC26763}" sibTransId="{462968F8-B9E3-47F9-A13E-8DC26ED3E929}"/>
    <dgm:cxn modelId="{C2FB140C-2451-462F-A895-1B0425B9010A}" srcId="{EA53CCBA-399C-4C56-8D3B-823614775842}" destId="{93C91689-092A-472B-8E56-1F5CFB329D18}" srcOrd="1" destOrd="0" parTransId="{E5908220-1801-459C-864E-E4870A15BE71}" sibTransId="{A6BB70C3-F555-418A-AB37-C726C0C08879}"/>
    <dgm:cxn modelId="{329F794B-4C8D-4D68-A67A-19D2A5830B00}" srcId="{EA53CCBA-399C-4C56-8D3B-823614775842}" destId="{C30DDCEE-3C25-47C6-9107-9257E187C157}" srcOrd="2" destOrd="0" parTransId="{F1A72DB6-97C6-4231-A122-76D1E0F4C865}" sibTransId="{8D60DC8A-78E9-4388-B362-4A0CF235F739}"/>
    <dgm:cxn modelId="{F1523E7B-2461-4DA7-9E5C-B67AB32D224D}" type="presOf" srcId="{93C91689-092A-472B-8E56-1F5CFB329D18}" destId="{44FCD234-CB6A-46CF-808E-7BF007FB6334}" srcOrd="0" destOrd="1" presId="urn:microsoft.com/office/officeart/2005/8/layout/chevron2"/>
    <dgm:cxn modelId="{6E095F58-F435-4BA7-874F-4C446DAEE7A4}" srcId="{7FBA096F-424A-4782-8399-EFFCDCBCEA7D}" destId="{EA53CCBA-399C-4C56-8D3B-823614775842}" srcOrd="0" destOrd="0" parTransId="{7FEA4410-E02C-4D7F-90AF-A554259CE918}" sibTransId="{28875E21-EA95-405F-928B-50F4C248E238}"/>
    <dgm:cxn modelId="{3B9B133C-3202-4BDE-8E73-53A597267B86}" type="presOf" srcId="{7FBA096F-424A-4782-8399-EFFCDCBCEA7D}" destId="{1E46919E-B87F-4945-81A2-09CF187BC215}" srcOrd="0" destOrd="0" presId="urn:microsoft.com/office/officeart/2005/8/layout/chevron2"/>
    <dgm:cxn modelId="{6CC39180-CAA1-45DD-B4CB-C4DB03CBBC8E}" srcId="{F5897E20-1563-4A45-8E05-F9AB8D2F9B40}" destId="{42379CF2-8258-4D57-8BDC-D3D452166B71}" srcOrd="0" destOrd="0" parTransId="{66C82A5A-715A-4C49-8778-54A5564DD56A}" sibTransId="{B05F7BD0-352F-46B7-AD3B-377486C5F36B}"/>
    <dgm:cxn modelId="{0597E188-BD09-4A8A-9F41-6E637B248A71}" type="presOf" srcId="{48885407-28FD-4BDC-B989-AD7C15D9B4EC}" destId="{AC9A7817-0627-4BD4-8492-69298E9990B8}" srcOrd="0" destOrd="0" presId="urn:microsoft.com/office/officeart/2005/8/layout/chevron2"/>
    <dgm:cxn modelId="{2364A24F-ED74-44E0-82DD-027D11855EFA}" type="presOf" srcId="{97851339-9969-44DB-801C-104B1E5EB80D}" destId="{1543C13C-5B19-46E3-9DCC-6C028BA43F21}" srcOrd="0" destOrd="0" presId="urn:microsoft.com/office/officeart/2005/8/layout/chevron2"/>
    <dgm:cxn modelId="{02461340-FE84-4B20-B83B-6A87605DABF7}" type="presOf" srcId="{DB13ABF4-1088-4DF5-9C47-AF58963BB475}" destId="{44FCD234-CB6A-46CF-808E-7BF007FB6334}" srcOrd="0" destOrd="0" presId="urn:microsoft.com/office/officeart/2005/8/layout/chevron2"/>
    <dgm:cxn modelId="{2319A2AF-68A7-47A4-AE94-F82E5B3000D8}" type="presOf" srcId="{C30DDCEE-3C25-47C6-9107-9257E187C157}" destId="{44FCD234-CB6A-46CF-808E-7BF007FB6334}" srcOrd="0" destOrd="2" presId="urn:microsoft.com/office/officeart/2005/8/layout/chevron2"/>
    <dgm:cxn modelId="{FF4CC863-E1F2-48C0-8040-CE1F9337FE69}" type="presOf" srcId="{EA53CCBA-399C-4C56-8D3B-823614775842}" destId="{D856433A-3C25-4B7F-8774-A5C420F17088}" srcOrd="0" destOrd="0" presId="urn:microsoft.com/office/officeart/2005/8/layout/chevron2"/>
    <dgm:cxn modelId="{50F5FA37-FD98-4C03-8BCF-CAA7CE4750FD}" type="presOf" srcId="{F5897E20-1563-4A45-8E05-F9AB8D2F9B40}" destId="{0B56B524-5FA2-4A16-95C0-D589F8C07A69}" srcOrd="0" destOrd="0" presId="urn:microsoft.com/office/officeart/2005/8/layout/chevron2"/>
    <dgm:cxn modelId="{9D9085C2-8E9B-4F2D-9AD2-F41083A339ED}" type="presOf" srcId="{C60828BD-69CD-4D16-A16D-394CB616955E}" destId="{AC9A7817-0627-4BD4-8492-69298E9990B8}" srcOrd="0" destOrd="1" presId="urn:microsoft.com/office/officeart/2005/8/layout/chevron2"/>
    <dgm:cxn modelId="{A1361685-2551-4D30-97DD-9FA405CE21AA}" type="presOf" srcId="{42379CF2-8258-4D57-8BDC-D3D452166B71}" destId="{489AE8D4-D29B-4FBF-B2C3-39F7669A60DE}" srcOrd="0" destOrd="0" presId="urn:microsoft.com/office/officeart/2005/8/layout/chevron2"/>
    <dgm:cxn modelId="{12E978C4-F37D-4B7C-87D3-E56AE290B7F3}" srcId="{EA53CCBA-399C-4C56-8D3B-823614775842}" destId="{DB13ABF4-1088-4DF5-9C47-AF58963BB475}" srcOrd="0" destOrd="0" parTransId="{126638FC-9680-4659-8646-EC0959DAB9AE}" sibTransId="{8A750BA4-4F55-4754-969B-C670E7EDED87}"/>
    <dgm:cxn modelId="{03982BA4-AA66-47B4-ABB0-2C12139BF759}" srcId="{97851339-9969-44DB-801C-104B1E5EB80D}" destId="{48885407-28FD-4BDC-B989-AD7C15D9B4EC}" srcOrd="0" destOrd="0" parTransId="{16F54BE8-9B04-4A52-A369-E2C32DAB268A}" sibTransId="{FE06421B-E00C-4933-BE98-611BBA49EFAA}"/>
    <dgm:cxn modelId="{D1170DF8-EE6A-4663-A212-FF6616FD6C19}" srcId="{7FBA096F-424A-4782-8399-EFFCDCBCEA7D}" destId="{F5897E20-1563-4A45-8E05-F9AB8D2F9B40}" srcOrd="2" destOrd="0" parTransId="{C9FD7BF9-71F8-409A-BE30-F7037FB6332B}" sibTransId="{626756D2-1F0A-488E-AF38-A2F6887646FC}"/>
    <dgm:cxn modelId="{3DD58959-D544-49A2-AEF8-9C6809C479A2}" srcId="{7FBA096F-424A-4782-8399-EFFCDCBCEA7D}" destId="{97851339-9969-44DB-801C-104B1E5EB80D}" srcOrd="1" destOrd="0" parTransId="{25E50597-1E1D-446F-9B9B-8D269FD1D7B9}" sibTransId="{94A1A7AB-6811-4121-A681-EEC18C28795C}"/>
    <dgm:cxn modelId="{75ED6F98-B0CB-47CE-AE5E-F02803279CBD}" srcId="{97851339-9969-44DB-801C-104B1E5EB80D}" destId="{C60828BD-69CD-4D16-A16D-394CB616955E}" srcOrd="1" destOrd="0" parTransId="{7E030855-AE23-45E9-B99C-8E3E58B0056E}" sibTransId="{1D775539-0700-4EEB-BE19-F6C3C3F7BB14}"/>
    <dgm:cxn modelId="{B072EB19-09FA-4B92-883B-5C7AEC39FED4}" type="presOf" srcId="{E740B17B-3DF0-4A05-B516-6EABC5BC6668}" destId="{489AE8D4-D29B-4FBF-B2C3-39F7669A60DE}" srcOrd="0" destOrd="1" presId="urn:microsoft.com/office/officeart/2005/8/layout/chevron2"/>
    <dgm:cxn modelId="{19FB96E9-C026-42AF-BBE6-9DFE2FFBFAE5}" type="presParOf" srcId="{1E46919E-B87F-4945-81A2-09CF187BC215}" destId="{70681003-32DA-4B4D-8255-8C5D4E1967A8}" srcOrd="0" destOrd="0" presId="urn:microsoft.com/office/officeart/2005/8/layout/chevron2"/>
    <dgm:cxn modelId="{5A04A025-6F14-4C5E-8AE3-CC560738C699}" type="presParOf" srcId="{70681003-32DA-4B4D-8255-8C5D4E1967A8}" destId="{D856433A-3C25-4B7F-8774-A5C420F17088}" srcOrd="0" destOrd="0" presId="urn:microsoft.com/office/officeart/2005/8/layout/chevron2"/>
    <dgm:cxn modelId="{58F068E5-41A6-46DA-A786-A606321C6916}" type="presParOf" srcId="{70681003-32DA-4B4D-8255-8C5D4E1967A8}" destId="{44FCD234-CB6A-46CF-808E-7BF007FB6334}" srcOrd="1" destOrd="0" presId="urn:microsoft.com/office/officeart/2005/8/layout/chevron2"/>
    <dgm:cxn modelId="{DFD7186C-ADC7-4F84-A591-EF387934493F}" type="presParOf" srcId="{1E46919E-B87F-4945-81A2-09CF187BC215}" destId="{FA6B76C7-6A29-4244-947A-983271EEC3E4}" srcOrd="1" destOrd="0" presId="urn:microsoft.com/office/officeart/2005/8/layout/chevron2"/>
    <dgm:cxn modelId="{2D420095-B7FD-47AE-84BF-B729E93A8302}" type="presParOf" srcId="{1E46919E-B87F-4945-81A2-09CF187BC215}" destId="{D998F293-CD90-456D-B783-F1876CC71A7D}" srcOrd="2" destOrd="0" presId="urn:microsoft.com/office/officeart/2005/8/layout/chevron2"/>
    <dgm:cxn modelId="{1E7B5C7A-0450-45A4-80F9-EE5584210B9A}" type="presParOf" srcId="{D998F293-CD90-456D-B783-F1876CC71A7D}" destId="{1543C13C-5B19-46E3-9DCC-6C028BA43F21}" srcOrd="0" destOrd="0" presId="urn:microsoft.com/office/officeart/2005/8/layout/chevron2"/>
    <dgm:cxn modelId="{A5F0F292-1ED0-47B9-B95D-B7D1AAB5B263}" type="presParOf" srcId="{D998F293-CD90-456D-B783-F1876CC71A7D}" destId="{AC9A7817-0627-4BD4-8492-69298E9990B8}" srcOrd="1" destOrd="0" presId="urn:microsoft.com/office/officeart/2005/8/layout/chevron2"/>
    <dgm:cxn modelId="{B1723A64-BC72-4F88-91F2-AF52FFB4DBC8}" type="presParOf" srcId="{1E46919E-B87F-4945-81A2-09CF187BC215}" destId="{C7CA3430-BFFB-4AE5-A40B-C732B7DAA6F5}" srcOrd="3" destOrd="0" presId="urn:microsoft.com/office/officeart/2005/8/layout/chevron2"/>
    <dgm:cxn modelId="{32298D4F-D983-454F-90F9-285D82799BED}" type="presParOf" srcId="{1E46919E-B87F-4945-81A2-09CF187BC215}" destId="{2B92D541-8788-4C15-917F-6CA06D80C92E}" srcOrd="4" destOrd="0" presId="urn:microsoft.com/office/officeart/2005/8/layout/chevron2"/>
    <dgm:cxn modelId="{538C32D3-0A19-464D-B8A8-1FC4B0899570}" type="presParOf" srcId="{2B92D541-8788-4C15-917F-6CA06D80C92E}" destId="{0B56B524-5FA2-4A16-95C0-D589F8C07A69}" srcOrd="0" destOrd="0" presId="urn:microsoft.com/office/officeart/2005/8/layout/chevron2"/>
    <dgm:cxn modelId="{FA273218-2100-4A10-8088-DF55FF2C43A3}" type="presParOf" srcId="{2B92D541-8788-4C15-917F-6CA06D80C92E}" destId="{489AE8D4-D29B-4FBF-B2C3-39F7669A60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A0DC3-8F71-4C00-BF2D-AD7AEB4417C0}">
      <dsp:nvSpPr>
        <dsp:cNvPr id="0" name=""/>
        <dsp:cNvSpPr/>
      </dsp:nvSpPr>
      <dsp:spPr>
        <a:xfrm>
          <a:off x="0" y="318576"/>
          <a:ext cx="8353425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319" tIns="333248" rIns="64831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/>
            <a:t>European </a:t>
          </a:r>
          <a:r>
            <a:rPr lang="de-AT" sz="1600" kern="1200" dirty="0" err="1" smtClean="0"/>
            <a:t>oak</a:t>
          </a:r>
          <a:r>
            <a:rPr lang="de-AT" sz="1600" kern="1200" dirty="0" smtClean="0"/>
            <a:t> (DE/CZ/FR):	n = 300</a:t>
          </a:r>
          <a:endParaRPr lang="de-AT" sz="1600" kern="1200" baseline="300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/>
            <a:t>White </a:t>
          </a:r>
          <a:r>
            <a:rPr lang="de-AT" sz="1600" kern="1200" dirty="0" err="1" smtClean="0"/>
            <a:t>oak</a:t>
          </a:r>
          <a:r>
            <a:rPr lang="de-AT" sz="1600" kern="1200" dirty="0" smtClean="0"/>
            <a:t> (US):		n = 100</a:t>
          </a:r>
          <a:endParaRPr lang="de-AT" sz="1600" kern="1200" baseline="300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/>
            <a:t>Sweet </a:t>
          </a:r>
          <a:r>
            <a:rPr lang="de-AT" sz="1600" kern="1200" dirty="0" err="1" smtClean="0"/>
            <a:t>chestnut</a:t>
          </a:r>
          <a:r>
            <a:rPr lang="de-AT" sz="1600" kern="1200" dirty="0" smtClean="0"/>
            <a:t> (ES):		n = 249</a:t>
          </a:r>
          <a:endParaRPr lang="de-A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err="1" smtClean="0"/>
            <a:t>Birch</a:t>
          </a:r>
          <a:r>
            <a:rPr lang="de-AT" sz="1600" kern="1200" dirty="0" smtClean="0"/>
            <a:t> (N.N.):			n =   40</a:t>
          </a:r>
          <a:endParaRPr lang="de-A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err="1" smtClean="0"/>
            <a:t>Beech</a:t>
          </a:r>
          <a:r>
            <a:rPr lang="de-AT" sz="1600" kern="1200" dirty="0" smtClean="0"/>
            <a:t> (DE):			n =   21</a:t>
          </a:r>
          <a:endParaRPr lang="de-AT" sz="1600" kern="1200" dirty="0"/>
        </a:p>
      </dsp:txBody>
      <dsp:txXfrm>
        <a:off x="0" y="318576"/>
        <a:ext cx="8353425" cy="1663200"/>
      </dsp:txXfrm>
    </dsp:sp>
    <dsp:sp modelId="{C9535159-BD71-4CAE-8472-DA670C02DB01}">
      <dsp:nvSpPr>
        <dsp:cNvPr id="0" name=""/>
        <dsp:cNvSpPr/>
      </dsp:nvSpPr>
      <dsp:spPr>
        <a:xfrm>
          <a:off x="417671" y="82416"/>
          <a:ext cx="5847397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18" tIns="0" rIns="22101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err="1" smtClean="0"/>
            <a:t>tension</a:t>
          </a:r>
          <a:endParaRPr lang="de-AT" sz="1600" kern="1200" dirty="0"/>
        </a:p>
      </dsp:txBody>
      <dsp:txXfrm>
        <a:off x="440728" y="105473"/>
        <a:ext cx="5801283" cy="426206"/>
      </dsp:txXfrm>
    </dsp:sp>
    <dsp:sp modelId="{DE3FC418-54D2-4ED3-8B72-9A9F7CAFD445}">
      <dsp:nvSpPr>
        <dsp:cNvPr id="0" name=""/>
        <dsp:cNvSpPr/>
      </dsp:nvSpPr>
      <dsp:spPr>
        <a:xfrm>
          <a:off x="0" y="2304336"/>
          <a:ext cx="8353425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319" tIns="333248" rIns="64831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/>
            <a:t>European </a:t>
          </a:r>
          <a:r>
            <a:rPr lang="de-AT" sz="1600" kern="1200" dirty="0" err="1" smtClean="0"/>
            <a:t>oak</a:t>
          </a:r>
          <a:r>
            <a:rPr lang="de-AT" sz="1600" kern="1200" dirty="0" smtClean="0"/>
            <a:t> (AT):		n = 345</a:t>
          </a:r>
          <a:endParaRPr lang="de-AT" sz="1600" kern="1200" dirty="0"/>
        </a:p>
      </dsp:txBody>
      <dsp:txXfrm>
        <a:off x="0" y="2304336"/>
        <a:ext cx="8353425" cy="667800"/>
      </dsp:txXfrm>
    </dsp:sp>
    <dsp:sp modelId="{7D4E05C9-7741-49DB-A119-63E342319B0D}">
      <dsp:nvSpPr>
        <dsp:cNvPr id="0" name=""/>
        <dsp:cNvSpPr/>
      </dsp:nvSpPr>
      <dsp:spPr>
        <a:xfrm>
          <a:off x="417671" y="2068176"/>
          <a:ext cx="5847397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18" tIns="0" rIns="22101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err="1" smtClean="0"/>
            <a:t>bending</a:t>
          </a:r>
          <a:r>
            <a:rPr lang="de-AT" sz="1600" kern="1200" dirty="0" smtClean="0"/>
            <a:t> </a:t>
          </a:r>
          <a:r>
            <a:rPr lang="de-AT" sz="1600" kern="1200" dirty="0" err="1" smtClean="0"/>
            <a:t>edgewise</a:t>
          </a:r>
          <a:endParaRPr lang="de-AT" sz="1600" kern="1200" dirty="0"/>
        </a:p>
      </dsp:txBody>
      <dsp:txXfrm>
        <a:off x="440728" y="2091233"/>
        <a:ext cx="5801283" cy="426206"/>
      </dsp:txXfrm>
    </dsp:sp>
    <dsp:sp modelId="{F2A6CBD7-9BD2-46D3-9652-5C5A65F0E7AD}">
      <dsp:nvSpPr>
        <dsp:cNvPr id="0" name=""/>
        <dsp:cNvSpPr/>
      </dsp:nvSpPr>
      <dsp:spPr>
        <a:xfrm>
          <a:off x="0" y="3273432"/>
          <a:ext cx="8353425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319" tIns="333248" rIns="64831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/>
            <a:t>European </a:t>
          </a:r>
          <a:r>
            <a:rPr lang="de-AT" sz="1600" kern="1200" dirty="0" err="1" smtClean="0"/>
            <a:t>oak</a:t>
          </a:r>
          <a:r>
            <a:rPr lang="de-AT" sz="1600" kern="1200" dirty="0" smtClean="0"/>
            <a:t>:		</a:t>
          </a:r>
          <a:r>
            <a:rPr lang="de-AT" sz="1600" kern="1200" dirty="0" err="1" smtClean="0"/>
            <a:t>bending</a:t>
          </a:r>
          <a:r>
            <a:rPr lang="de-AT" sz="1600" kern="1200" dirty="0" smtClean="0"/>
            <a:t> = 260		</a:t>
          </a:r>
          <a:r>
            <a:rPr lang="de-AT" sz="1600" kern="1200" dirty="0" err="1" smtClean="0"/>
            <a:t>tension</a:t>
          </a:r>
          <a:r>
            <a:rPr lang="de-AT" sz="1600" kern="1200" dirty="0" smtClean="0"/>
            <a:t> = 296</a:t>
          </a:r>
          <a:endParaRPr lang="de-A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/>
            <a:t>White </a:t>
          </a:r>
          <a:r>
            <a:rPr lang="de-AT" sz="1600" kern="1200" dirty="0" err="1" smtClean="0"/>
            <a:t>oak</a:t>
          </a:r>
          <a:r>
            <a:rPr lang="de-AT" sz="1600" kern="1200" dirty="0" smtClean="0"/>
            <a:t>:			</a:t>
          </a:r>
          <a:r>
            <a:rPr lang="de-AT" sz="1600" kern="1200" dirty="0" err="1" smtClean="0"/>
            <a:t>bending</a:t>
          </a:r>
          <a:r>
            <a:rPr lang="de-AT" sz="1600" kern="1200" dirty="0" smtClean="0"/>
            <a:t> = 140		</a:t>
          </a:r>
          <a:r>
            <a:rPr lang="de-AT" sz="1600" kern="1200" dirty="0" err="1" smtClean="0"/>
            <a:t>tension</a:t>
          </a:r>
          <a:r>
            <a:rPr lang="de-AT" sz="1600" kern="1200" dirty="0" smtClean="0"/>
            <a:t> = 100</a:t>
          </a:r>
          <a:endParaRPr lang="de-AT" sz="1600" kern="1200" baseline="300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smtClean="0"/>
            <a:t>Sweet </a:t>
          </a:r>
          <a:r>
            <a:rPr lang="de-AT" sz="1600" kern="1200" dirty="0" err="1" smtClean="0"/>
            <a:t>chestnut</a:t>
          </a:r>
          <a:r>
            <a:rPr lang="de-AT" sz="1600" kern="1200" dirty="0" smtClean="0"/>
            <a:t>:		</a:t>
          </a:r>
          <a:r>
            <a:rPr lang="de-AT" sz="1600" kern="1200" dirty="0" err="1" smtClean="0"/>
            <a:t>bending</a:t>
          </a:r>
          <a:r>
            <a:rPr lang="de-AT" sz="1600" kern="1200" dirty="0" smtClean="0"/>
            <a:t> = 212		</a:t>
          </a:r>
          <a:r>
            <a:rPr lang="de-AT" sz="1600" kern="1200" dirty="0" err="1" smtClean="0"/>
            <a:t>tension</a:t>
          </a:r>
          <a:r>
            <a:rPr lang="de-AT" sz="1600" kern="1200" dirty="0" smtClean="0"/>
            <a:t> = 109</a:t>
          </a:r>
          <a:endParaRPr lang="de-A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err="1" smtClean="0"/>
            <a:t>Birch</a:t>
          </a:r>
          <a:r>
            <a:rPr lang="de-AT" sz="1600" kern="1200" dirty="0" smtClean="0"/>
            <a:t>:				</a:t>
          </a:r>
          <a:r>
            <a:rPr lang="de-AT" sz="1600" kern="1200" dirty="0" err="1" smtClean="0"/>
            <a:t>bending</a:t>
          </a:r>
          <a:r>
            <a:rPr lang="de-AT" sz="1600" kern="1200" dirty="0" smtClean="0"/>
            <a:t> =   20		</a:t>
          </a:r>
          <a:r>
            <a:rPr lang="de-AT" sz="1600" kern="1200" dirty="0" err="1" smtClean="0"/>
            <a:t>tension</a:t>
          </a:r>
          <a:r>
            <a:rPr lang="de-AT" sz="1600" kern="1200" dirty="0" smtClean="0"/>
            <a:t> =   20</a:t>
          </a:r>
          <a:endParaRPr lang="de-A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1600" kern="1200" dirty="0" err="1" smtClean="0"/>
            <a:t>Beech</a:t>
          </a:r>
          <a:r>
            <a:rPr lang="de-AT" sz="1600" kern="1200" dirty="0" smtClean="0"/>
            <a:t>:						</a:t>
          </a:r>
          <a:r>
            <a:rPr lang="de-AT" sz="1600" kern="1200" dirty="0" err="1" smtClean="0"/>
            <a:t>tension</a:t>
          </a:r>
          <a:r>
            <a:rPr lang="de-AT" sz="1600" kern="1200" dirty="0" smtClean="0"/>
            <a:t> =   21</a:t>
          </a:r>
          <a:endParaRPr lang="de-AT" sz="1600" kern="1200" dirty="0"/>
        </a:p>
      </dsp:txBody>
      <dsp:txXfrm>
        <a:off x="0" y="3273432"/>
        <a:ext cx="8353425" cy="1663200"/>
      </dsp:txXfrm>
    </dsp:sp>
    <dsp:sp modelId="{D81FD553-4444-483C-9066-E51BD2B4D946}">
      <dsp:nvSpPr>
        <dsp:cNvPr id="0" name=""/>
        <dsp:cNvSpPr/>
      </dsp:nvSpPr>
      <dsp:spPr>
        <a:xfrm>
          <a:off x="417671" y="3058536"/>
          <a:ext cx="5847397" cy="4723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18" tIns="0" rIns="22101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err="1" smtClean="0"/>
            <a:t>finger</a:t>
          </a:r>
          <a:r>
            <a:rPr lang="de-AT" sz="1600" kern="1200" dirty="0" smtClean="0"/>
            <a:t> </a:t>
          </a:r>
          <a:r>
            <a:rPr lang="de-AT" sz="1600" kern="1200" dirty="0" err="1" smtClean="0"/>
            <a:t>joints</a:t>
          </a:r>
          <a:endParaRPr lang="de-AT" sz="1600" kern="1200" dirty="0"/>
        </a:p>
      </dsp:txBody>
      <dsp:txXfrm>
        <a:off x="440728" y="3081593"/>
        <a:ext cx="5801283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6433A-3C25-4B7F-8774-A5C420F17088}">
      <dsp:nvSpPr>
        <dsp:cNvPr id="0" name=""/>
        <dsp:cNvSpPr/>
      </dsp:nvSpPr>
      <dsp:spPr>
        <a:xfrm rot="5400000">
          <a:off x="-270701" y="275643"/>
          <a:ext cx="1804676" cy="126327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400" kern="1200" dirty="0" smtClean="0"/>
            <a:t>FVA</a:t>
          </a:r>
          <a:endParaRPr lang="de-AT" sz="2400" kern="1200" dirty="0"/>
        </a:p>
      </dsp:txBody>
      <dsp:txXfrm rot="-5400000">
        <a:off x="1" y="636579"/>
        <a:ext cx="1263273" cy="541403"/>
      </dsp:txXfrm>
    </dsp:sp>
    <dsp:sp modelId="{44FCD234-CB6A-46CF-808E-7BF007FB6334}">
      <dsp:nvSpPr>
        <dsp:cNvPr id="0" name=""/>
        <dsp:cNvSpPr/>
      </dsp:nvSpPr>
      <dsp:spPr>
        <a:xfrm rot="5400000">
          <a:off x="4221829" y="-2953614"/>
          <a:ext cx="1173039" cy="7090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2400" kern="1200" dirty="0" err="1" smtClean="0"/>
            <a:t>beech</a:t>
          </a:r>
          <a:r>
            <a:rPr lang="de-AT" sz="2400" kern="1200" dirty="0" smtClean="0"/>
            <a:t> </a:t>
          </a:r>
          <a:r>
            <a:rPr lang="de-AT" sz="2400" kern="1200" dirty="0" err="1" smtClean="0"/>
            <a:t>logs</a:t>
          </a:r>
          <a:r>
            <a:rPr lang="de-AT" sz="2400" kern="1200" dirty="0" smtClean="0"/>
            <a:t> </a:t>
          </a:r>
          <a:r>
            <a:rPr lang="de-AT" sz="2400" kern="1200" dirty="0" smtClean="0">
              <a:sym typeface="Wingdings" pitchFamily="2" charset="2"/>
            </a:rPr>
            <a:t> </a:t>
          </a:r>
          <a:r>
            <a:rPr lang="de-AT" sz="2400" kern="1200" dirty="0" smtClean="0"/>
            <a:t>CT-scanner</a:t>
          </a:r>
          <a:endParaRPr lang="de-A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2400" kern="1200" dirty="0" err="1" smtClean="0"/>
            <a:t>cut</a:t>
          </a:r>
          <a:r>
            <a:rPr lang="de-AT" sz="2400" kern="1200" dirty="0" smtClean="0"/>
            <a:t> </a:t>
          </a:r>
          <a:r>
            <a:rPr lang="de-AT" sz="2400" kern="1200" dirty="0" err="1" smtClean="0"/>
            <a:t>to</a:t>
          </a:r>
          <a:r>
            <a:rPr lang="de-AT" sz="2400" kern="1200" dirty="0" smtClean="0"/>
            <a:t> </a:t>
          </a:r>
          <a:r>
            <a:rPr lang="de-AT" sz="2400" kern="1200" dirty="0" err="1" smtClean="0"/>
            <a:t>lamellas</a:t>
          </a:r>
          <a:r>
            <a:rPr lang="de-AT" sz="2400" kern="1200" dirty="0" smtClean="0"/>
            <a:t> </a:t>
          </a:r>
          <a:r>
            <a:rPr lang="de-AT" sz="2400" kern="1200" dirty="0" err="1" smtClean="0"/>
            <a:t>with</a:t>
          </a:r>
          <a:r>
            <a:rPr lang="de-AT" sz="2400" kern="1200" dirty="0" smtClean="0"/>
            <a:t> </a:t>
          </a:r>
          <a:r>
            <a:rPr lang="de-AT" sz="2400" kern="1200" dirty="0" err="1" smtClean="0"/>
            <a:t>defined</a:t>
          </a:r>
          <a:r>
            <a:rPr lang="de-AT" sz="2400" kern="1200" dirty="0" smtClean="0"/>
            <a:t> </a:t>
          </a:r>
          <a:r>
            <a:rPr lang="de-AT" sz="2400" kern="1200" dirty="0" err="1" smtClean="0"/>
            <a:t>sawing</a:t>
          </a:r>
          <a:r>
            <a:rPr lang="de-AT" sz="2400" kern="1200" dirty="0" smtClean="0"/>
            <a:t> </a:t>
          </a:r>
          <a:r>
            <a:rPr lang="de-AT" sz="2400" kern="1200" dirty="0" err="1" smtClean="0"/>
            <a:t>pattern</a:t>
          </a:r>
          <a:endParaRPr lang="de-A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2400" kern="1200" dirty="0" err="1" smtClean="0"/>
            <a:t>dried</a:t>
          </a:r>
          <a:r>
            <a:rPr lang="de-AT" sz="2400" kern="1200" dirty="0" smtClean="0"/>
            <a:t>, </a:t>
          </a:r>
          <a:r>
            <a:rPr lang="de-AT" sz="2400" kern="1200" dirty="0" err="1" smtClean="0"/>
            <a:t>planed</a:t>
          </a:r>
          <a:endParaRPr lang="de-AT" sz="2400" kern="1200" dirty="0"/>
        </a:p>
      </dsp:txBody>
      <dsp:txXfrm rot="-5400000">
        <a:off x="1263274" y="62204"/>
        <a:ext cx="7032888" cy="1058513"/>
      </dsp:txXfrm>
    </dsp:sp>
    <dsp:sp modelId="{1543C13C-5B19-46E3-9DCC-6C028BA43F21}">
      <dsp:nvSpPr>
        <dsp:cNvPr id="0" name=""/>
        <dsp:cNvSpPr/>
      </dsp:nvSpPr>
      <dsp:spPr>
        <a:xfrm rot="5400000">
          <a:off x="-270701" y="1888519"/>
          <a:ext cx="1804676" cy="126327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400" kern="1200" dirty="0" smtClean="0"/>
            <a:t>HFA</a:t>
          </a:r>
          <a:endParaRPr lang="de-AT" sz="2400" kern="1200" dirty="0"/>
        </a:p>
      </dsp:txBody>
      <dsp:txXfrm rot="-5400000">
        <a:off x="1" y="2249455"/>
        <a:ext cx="1263273" cy="541403"/>
      </dsp:txXfrm>
    </dsp:sp>
    <dsp:sp modelId="{AC9A7817-0627-4BD4-8492-69298E9990B8}">
      <dsp:nvSpPr>
        <dsp:cNvPr id="0" name=""/>
        <dsp:cNvSpPr/>
      </dsp:nvSpPr>
      <dsp:spPr>
        <a:xfrm rot="5400000">
          <a:off x="4221829" y="-1340737"/>
          <a:ext cx="1173039" cy="7090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2400" kern="1200" dirty="0" err="1" smtClean="0"/>
            <a:t>visual</a:t>
          </a:r>
          <a:r>
            <a:rPr lang="de-AT" sz="2400" kern="1200" dirty="0" smtClean="0"/>
            <a:t> </a:t>
          </a:r>
          <a:r>
            <a:rPr lang="de-AT" sz="2400" kern="1200" dirty="0" err="1" smtClean="0"/>
            <a:t>grading</a:t>
          </a:r>
          <a:r>
            <a:rPr lang="de-AT" sz="2400" kern="1200" dirty="0" smtClean="0"/>
            <a:t> </a:t>
          </a:r>
          <a:r>
            <a:rPr lang="de-AT" sz="2400" kern="1200" dirty="0" err="1" smtClean="0"/>
            <a:t>acc</a:t>
          </a:r>
          <a:r>
            <a:rPr lang="de-AT" sz="2400" kern="1200" dirty="0" smtClean="0"/>
            <a:t>. </a:t>
          </a:r>
          <a:r>
            <a:rPr lang="de-AT" sz="2400" kern="1200" dirty="0" err="1" smtClean="0"/>
            <a:t>to</a:t>
          </a:r>
          <a:r>
            <a:rPr lang="de-AT" sz="2400" kern="1200" dirty="0" smtClean="0"/>
            <a:t> DIN 4074-5</a:t>
          </a:r>
          <a:endParaRPr lang="de-A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2400" kern="1200" dirty="0" err="1" smtClean="0"/>
            <a:t>tension</a:t>
          </a:r>
          <a:r>
            <a:rPr lang="de-AT" sz="2400" kern="1200" dirty="0" smtClean="0"/>
            <a:t> </a:t>
          </a:r>
          <a:r>
            <a:rPr lang="de-AT" sz="2400" kern="1200" dirty="0" err="1" smtClean="0"/>
            <a:t>testion</a:t>
          </a:r>
          <a:r>
            <a:rPr lang="de-AT" sz="2400" kern="1200" dirty="0" smtClean="0"/>
            <a:t> </a:t>
          </a:r>
          <a:r>
            <a:rPr lang="de-AT" sz="2400" kern="1200" dirty="0" err="1" smtClean="0"/>
            <a:t>acc</a:t>
          </a:r>
          <a:r>
            <a:rPr lang="de-AT" sz="2400" kern="1200" dirty="0" smtClean="0"/>
            <a:t>. </a:t>
          </a:r>
          <a:r>
            <a:rPr lang="de-AT" sz="2400" kern="1200" dirty="0" err="1" smtClean="0"/>
            <a:t>to</a:t>
          </a:r>
          <a:r>
            <a:rPr lang="de-AT" sz="2400" kern="1200" dirty="0" smtClean="0"/>
            <a:t> EN 408</a:t>
          </a:r>
          <a:endParaRPr lang="de-AT" sz="2400" kern="1200" dirty="0"/>
        </a:p>
      </dsp:txBody>
      <dsp:txXfrm rot="-5400000">
        <a:off x="1263274" y="1675081"/>
        <a:ext cx="7032888" cy="1058513"/>
      </dsp:txXfrm>
    </dsp:sp>
    <dsp:sp modelId="{0B56B524-5FA2-4A16-95C0-D589F8C07A69}">
      <dsp:nvSpPr>
        <dsp:cNvPr id="0" name=""/>
        <dsp:cNvSpPr/>
      </dsp:nvSpPr>
      <dsp:spPr>
        <a:xfrm rot="5400000">
          <a:off x="-270701" y="3501396"/>
          <a:ext cx="1804676" cy="126327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400" kern="1200" dirty="0" smtClean="0"/>
            <a:t>FVA / HFA</a:t>
          </a:r>
          <a:endParaRPr lang="de-AT" sz="2400" kern="1200" dirty="0"/>
        </a:p>
      </dsp:txBody>
      <dsp:txXfrm rot="-5400000">
        <a:off x="1" y="3862332"/>
        <a:ext cx="1263273" cy="541403"/>
      </dsp:txXfrm>
    </dsp:sp>
    <dsp:sp modelId="{489AE8D4-D29B-4FBF-B2C3-39F7669A60DE}">
      <dsp:nvSpPr>
        <dsp:cNvPr id="0" name=""/>
        <dsp:cNvSpPr/>
      </dsp:nvSpPr>
      <dsp:spPr>
        <a:xfrm rot="5400000">
          <a:off x="4221520" y="272447"/>
          <a:ext cx="1173656" cy="7090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2400" kern="1200" dirty="0" err="1" smtClean="0"/>
            <a:t>strength</a:t>
          </a:r>
          <a:r>
            <a:rPr lang="de-AT" sz="2400" kern="1200" dirty="0" smtClean="0"/>
            <a:t> </a:t>
          </a:r>
          <a:r>
            <a:rPr lang="de-AT" sz="2400" kern="1200" dirty="0" err="1" smtClean="0"/>
            <a:t>data</a:t>
          </a:r>
          <a:endParaRPr lang="de-A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2400" kern="1200" dirty="0" err="1" smtClean="0"/>
            <a:t>connex</a:t>
          </a:r>
          <a:r>
            <a:rPr lang="de-AT" sz="2400" kern="1200" dirty="0" smtClean="0"/>
            <a:t> </a:t>
          </a:r>
          <a:r>
            <a:rPr lang="de-AT" sz="2400" kern="1200" dirty="0" err="1" smtClean="0"/>
            <a:t>to</a:t>
          </a:r>
          <a:r>
            <a:rPr lang="de-AT" sz="2400" kern="1200" dirty="0" smtClean="0"/>
            <a:t> </a:t>
          </a:r>
          <a:r>
            <a:rPr lang="de-AT" sz="2400" kern="1200" dirty="0" err="1" smtClean="0"/>
            <a:t>sawing</a:t>
          </a:r>
          <a:r>
            <a:rPr lang="de-AT" sz="2400" kern="1200" dirty="0" smtClean="0"/>
            <a:t> </a:t>
          </a:r>
          <a:r>
            <a:rPr lang="de-AT" sz="2400" kern="1200" dirty="0" err="1" smtClean="0"/>
            <a:t>pattern</a:t>
          </a:r>
          <a:endParaRPr lang="de-AT" sz="2400" kern="1200" dirty="0"/>
        </a:p>
      </dsp:txBody>
      <dsp:txXfrm rot="-5400000">
        <a:off x="1263273" y="3287988"/>
        <a:ext cx="7032858" cy="1059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3"/>
          </p:nvPr>
        </p:nvSpPr>
        <p:spPr>
          <a:xfrm>
            <a:off x="6503240" y="9969074"/>
            <a:ext cx="596060" cy="265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303B1D1-E2AB-4639-9E87-63F2AD625365}" type="slidenum">
              <a:rPr lang="de-DE" sz="1100"/>
              <a:pPr/>
              <a:t>‹Nr.›</a:t>
            </a:fld>
            <a:endParaRPr lang="de-DE" sz="1100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9969074"/>
            <a:ext cx="2356951" cy="275588"/>
          </a:xfrm>
          <a:prstGeom prst="rect">
            <a:avLst/>
          </a:prstGeom>
          <a:noFill/>
        </p:spPr>
        <p:txBody>
          <a:bodyPr wrap="square" lIns="99048" tIns="49524" rIns="99048" bIns="49524" rtlCol="0">
            <a:spAutoFit/>
          </a:bodyPr>
          <a:lstStyle/>
          <a:p>
            <a:r>
              <a:rPr lang="de-DE" sz="1100" dirty="0"/>
              <a:t>© Holzforschung Austria</a:t>
            </a:r>
          </a:p>
        </p:txBody>
      </p:sp>
      <p:pic>
        <p:nvPicPr>
          <p:cNvPr id="5" name="Grafik 9" descr="HFA_Logo_RGB_2010_F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797" y="-4585"/>
            <a:ext cx="1656503" cy="5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6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67903" y="5496240"/>
            <a:ext cx="5963495" cy="397339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Aufzählung Ebene 1</a:t>
            </a:r>
          </a:p>
          <a:p>
            <a:pPr lvl="2"/>
            <a:r>
              <a:rPr lang="de-DE" dirty="0" smtClean="0"/>
              <a:t>Aufzählung Ebene 2</a:t>
            </a:r>
          </a:p>
          <a:p>
            <a:pPr lvl="3"/>
            <a:r>
              <a:rPr lang="de-DE" dirty="0" smtClean="0"/>
              <a:t>Aufzählung Ebene 3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100"/>
            </a:lvl1pPr>
          </a:lstStyle>
          <a:p>
            <a:fld id="{29368880-42CA-4C6F-AE0B-EFB47961DD7F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567903" y="4956109"/>
            <a:ext cx="596349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67903" y="5117306"/>
            <a:ext cx="1199759" cy="361625"/>
          </a:xfrm>
          <a:prstGeom prst="rect">
            <a:avLst/>
          </a:prstGeom>
          <a:noFill/>
        </p:spPr>
        <p:txBody>
          <a:bodyPr wrap="square" lIns="99048" tIns="49524" rIns="99048" bIns="49524" rtlCol="0">
            <a:spAutoFit/>
          </a:bodyPr>
          <a:lstStyle/>
          <a:p>
            <a:r>
              <a:rPr lang="de-DE" sz="1700" b="1" u="none" dirty="0" smtClean="0"/>
              <a:t>Notizen</a:t>
            </a:r>
            <a:endParaRPr lang="de-DE" sz="1700" b="1" u="none" dirty="0"/>
          </a:p>
        </p:txBody>
      </p:sp>
    </p:spTree>
    <p:extLst>
      <p:ext uri="{BB962C8B-B14F-4D97-AF65-F5344CB8AC3E}">
        <p14:creationId xmlns:p14="http://schemas.microsoft.com/office/powerpoint/2010/main" val="3023039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rtl="0" eaLnBrk="1" latinLnBrk="0" hangingPunct="1"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0000" indent="-180000" algn="l" defTabSz="914400" rtl="0" eaLnBrk="1" latinLnBrk="0" hangingPunct="1"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0000" indent="-180000" algn="l" defTabSz="914400" rtl="0" eaLnBrk="1" latinLnBrk="0" hangingPunct="1"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00000" indent="-180000" algn="l" defTabSz="914400" rtl="0" eaLnBrk="1" latinLnBrk="0" hangingPunct="1">
      <a:buFont typeface="Symbol" pitchFamily="18" charset="2"/>
      <a:buChar char="-"/>
      <a:defRPr sz="1200" kern="1200" baseline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68880-42CA-4C6F-AE0B-EFB47961DD7F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869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68880-42CA-4C6F-AE0B-EFB47961DD7F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33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>
                <a:sym typeface="Wingdings" panose="05000000000000000000" pitchFamily="2" charset="2"/>
              </a:rPr>
              <a:t>holzbau.forschungs.gmbh</a:t>
            </a:r>
            <a:r>
              <a:rPr lang="en-GB" dirty="0" smtClean="0">
                <a:sym typeface="Wingdings" panose="05000000000000000000" pitchFamily="2" charset="2"/>
              </a:rPr>
              <a:t>:</a:t>
            </a:r>
          </a:p>
          <a:p>
            <a:r>
              <a:rPr lang="de-AT" dirty="0" smtClean="0"/>
              <a:t>BU</a:t>
            </a:r>
            <a:r>
              <a:rPr lang="de-AT" baseline="0" dirty="0" smtClean="0"/>
              <a:t> = 483 / ES = 288 / EI = 80 / EKA = 130 / ROB = 124</a:t>
            </a:r>
          </a:p>
          <a:p>
            <a:r>
              <a:rPr lang="de-AT" baseline="0" dirty="0" err="1" smtClean="0"/>
              <a:t>origin</a:t>
            </a:r>
            <a:r>
              <a:rPr lang="de-AT" baseline="0" dirty="0" smtClean="0"/>
              <a:t> DE, </a:t>
            </a:r>
            <a:r>
              <a:rPr lang="de-AT" baseline="0" dirty="0" err="1" smtClean="0"/>
              <a:t>for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approx</a:t>
            </a:r>
            <a:r>
              <a:rPr lang="de-AT" baseline="0" dirty="0" smtClean="0"/>
              <a:t>. 40% </a:t>
            </a:r>
            <a:r>
              <a:rPr lang="de-AT" baseline="0" dirty="0" err="1" smtClean="0"/>
              <a:t>no</a:t>
            </a:r>
            <a:r>
              <a:rPr lang="de-AT" baseline="0" dirty="0" smtClean="0"/>
              <a:t> </a:t>
            </a:r>
            <a:r>
              <a:rPr lang="de-AT" baseline="0" dirty="0" err="1" smtClean="0"/>
              <a:t>exact</a:t>
            </a:r>
            <a:r>
              <a:rPr lang="de-AT" baseline="0" dirty="0" smtClean="0"/>
              <a:t> sample </a:t>
            </a:r>
            <a:r>
              <a:rPr lang="de-AT" baseline="0" dirty="0" err="1" smtClean="0"/>
              <a:t>location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known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68880-42CA-4C6F-AE0B-EFB47961DD7F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696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2" y="5092701"/>
            <a:ext cx="4176713" cy="79375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342900" marR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rgbClr val="191919"/>
                </a:solidFill>
              </a:defRPr>
            </a:lvl1pPr>
          </a:lstStyle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err="1" smtClean="0"/>
              <a:t>Ti</a:t>
            </a:r>
            <a:r>
              <a:rPr lang="de-AT" dirty="0" smtClean="0"/>
              <a:t>. Vorname Nachname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91602" y="4197355"/>
            <a:ext cx="7057113" cy="6778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b="1" baseline="0">
                <a:solidFill>
                  <a:srgbClr val="191919"/>
                </a:solidFill>
              </a:defRPr>
            </a:lvl1pPr>
          </a:lstStyle>
          <a:p>
            <a:pPr lvl="0"/>
            <a:r>
              <a:rPr lang="de-DE" dirty="0" smtClean="0"/>
              <a:t>Untertitel des Vortrages (max. 2 Zeilen)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91602" y="2944279"/>
            <a:ext cx="7057113" cy="10389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3200" b="1">
                <a:solidFill>
                  <a:srgbClr val="191919"/>
                </a:solidFill>
              </a:defRPr>
            </a:lvl1pPr>
          </a:lstStyle>
          <a:p>
            <a:pPr lvl="0"/>
            <a:r>
              <a:rPr lang="de-DE" dirty="0" smtClean="0"/>
              <a:t>Titel des Vortrages (max. 2 Zeilen)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8577132" y="6494992"/>
            <a:ext cx="288000" cy="140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5E47C-319A-49B4-8F6D-64F986234F05}" type="slidenum">
              <a:rPr lang="de-DE" sz="110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/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10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7"/>
            <a:ext cx="8353425" cy="504031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 marL="270000" indent="-270000">
              <a:spcBef>
                <a:spcPts val="1200"/>
              </a:spcBef>
              <a:spcAft>
                <a:spcPts val="0"/>
              </a:spcAft>
              <a:buClr>
                <a:srgbClr val="F08C45"/>
              </a:buClr>
              <a:defRPr baseline="0"/>
            </a:lvl2pPr>
            <a:lvl3pPr marL="540000" indent="-270000">
              <a:spcBef>
                <a:spcPts val="600"/>
              </a:spcBef>
              <a:spcAft>
                <a:spcPts val="0"/>
              </a:spcAft>
              <a:defRPr/>
            </a:lvl3pPr>
            <a:lvl4pPr marL="810000" indent="-270000">
              <a:spcBef>
                <a:spcPts val="0"/>
              </a:spcBef>
              <a:spcAft>
                <a:spcPts val="600"/>
              </a:spcAft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Lauftext, Lauftext, Lauftext, Lauftext, Lauftext, Lauftext, Lauftext, Lauftext, Lauftext, Lauftext, Lauftext, Lauftext</a:t>
            </a:r>
          </a:p>
          <a:p>
            <a:pPr lvl="1"/>
            <a:r>
              <a:rPr lang="de-DE" dirty="0" smtClean="0"/>
              <a:t>Aufzählung Ebene 1, Aufzählung Ebene 1, </a:t>
            </a:r>
            <a:br>
              <a:rPr lang="de-DE" dirty="0" smtClean="0"/>
            </a:br>
            <a:r>
              <a:rPr lang="de-DE" dirty="0" smtClean="0"/>
              <a:t>Aufzählung Ebene 1, Aufzählung Ebene 1</a:t>
            </a:r>
          </a:p>
          <a:p>
            <a:pPr lvl="2"/>
            <a:r>
              <a:rPr lang="de-DE" dirty="0" smtClean="0"/>
              <a:t>Aufzählung Ebene 2, Aufzählung Ebene 2, Aufzählung Ebene 2, Aufzählung Ebene 2, Aufzählung Ebene 2 , Aufzählung Ebene 2</a:t>
            </a:r>
          </a:p>
          <a:p>
            <a:pPr lvl="3"/>
            <a:r>
              <a:rPr lang="de-DE" dirty="0" smtClean="0"/>
              <a:t>Aufzählung Ebene 3, Aufzählung Ebene 3</a:t>
            </a:r>
            <a:br>
              <a:rPr lang="de-DE" dirty="0" smtClean="0"/>
            </a:br>
            <a:r>
              <a:rPr lang="de-DE" dirty="0" smtClean="0"/>
              <a:t>Aufzählung Ebene 3, Aufzählung Ebene 3</a:t>
            </a:r>
          </a:p>
          <a:p>
            <a:pPr lvl="3"/>
            <a:endParaRPr lang="de-DE" dirty="0" smtClean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88800" y="518400"/>
            <a:ext cx="6055200" cy="464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2800"/>
              </a:lnSpc>
              <a:spcAft>
                <a:spcPts val="1200"/>
              </a:spcAft>
              <a:defRPr>
                <a:solidFill>
                  <a:srgbClr val="191919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-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00" y="4183200"/>
            <a:ext cx="5097600" cy="694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b="1" baseline="0">
                <a:solidFill>
                  <a:srgbClr val="191919"/>
                </a:solidFill>
              </a:defRPr>
            </a:lvl1pPr>
          </a:lstStyle>
          <a:p>
            <a:pPr lvl="0"/>
            <a:r>
              <a:rPr lang="de-DE" dirty="0" smtClean="0"/>
              <a:t>Ti. Vorname Nachname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649662" y="4884739"/>
            <a:ext cx="5097600" cy="6948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spcAft>
                <a:spcPts val="600"/>
              </a:spcAft>
              <a:defRPr sz="1800" b="0" baseline="0">
                <a:solidFill>
                  <a:srgbClr val="191919"/>
                </a:solidFill>
              </a:defRPr>
            </a:lvl1pPr>
          </a:lstStyle>
          <a:p>
            <a:pPr lvl="0"/>
            <a:r>
              <a:rPr lang="de-DE" dirty="0" smtClean="0"/>
              <a:t>v.name@holzforschung.at</a:t>
            </a:r>
            <a:br>
              <a:rPr lang="de-DE" dirty="0" smtClean="0"/>
            </a:br>
            <a:r>
              <a:rPr lang="de-DE" dirty="0" smtClean="0"/>
              <a:t>Tel. +43/1/798 26 23-0</a:t>
            </a:r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651113" y="5579539"/>
            <a:ext cx="5097600" cy="381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spcAft>
                <a:spcPts val="600"/>
              </a:spcAft>
              <a:defRPr sz="1800" b="1" baseline="0">
                <a:solidFill>
                  <a:srgbClr val="191919"/>
                </a:solidFill>
              </a:defRPr>
            </a:lvl1pPr>
          </a:lstStyle>
          <a:p>
            <a:pPr lvl="0"/>
            <a:r>
              <a:rPr lang="de-DE" dirty="0" smtClean="0"/>
              <a:t>www.holzforschung.at</a:t>
            </a:r>
          </a:p>
        </p:txBody>
      </p:sp>
      <p:grpSp>
        <p:nvGrpSpPr>
          <p:cNvPr id="20" name="Group 8"/>
          <p:cNvGrpSpPr>
            <a:grpSpLocks/>
          </p:cNvGrpSpPr>
          <p:nvPr userDrawn="1"/>
        </p:nvGrpSpPr>
        <p:grpSpPr bwMode="auto">
          <a:xfrm>
            <a:off x="2414588" y="1625600"/>
            <a:ext cx="6334125" cy="2036763"/>
            <a:chOff x="1521" y="1024"/>
            <a:chExt cx="3990" cy="1283"/>
          </a:xfrm>
        </p:grpSpPr>
        <p:pic>
          <p:nvPicPr>
            <p:cNvPr id="21" name="Picture 4" descr="H:\Mag04.2008\HFA_Fahn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51" y="1024"/>
              <a:ext cx="1960" cy="1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Grafik 3" descr="23112010_Stetten_Bilder 053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6" y="1026"/>
              <a:ext cx="1968" cy="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1521" y="2152"/>
              <a:ext cx="13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 smtClean="0">
                  <a:solidFill>
                    <a:schemeClr val="bg1"/>
                  </a:solidFill>
                </a:rPr>
                <a:t>Standort Stetten</a:t>
              </a:r>
              <a:endParaRPr lang="de-DE" sz="10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3519" y="2151"/>
              <a:ext cx="13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dirty="0" smtClean="0">
                  <a:solidFill>
                    <a:schemeClr val="bg1"/>
                  </a:solidFill>
                </a:rPr>
                <a:t>Standort Arsenal</a:t>
              </a:r>
              <a:endParaRPr lang="de-DE" sz="1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-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.psf\Host\Volumes\Info-Management\Vorlagen\PPT-Folienmaster\HFA-Folie_v0.9-01.png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 bwMode="auto">
          <a:xfrm>
            <a:off x="3" y="195457"/>
            <a:ext cx="9139943" cy="6467085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 bwMode="auto">
          <a:xfrm>
            <a:off x="5835653" y="6069016"/>
            <a:ext cx="77787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900" dirty="0" err="1">
                <a:latin typeface="+mn-lt"/>
                <a:ea typeface="+mn-ea"/>
              </a:rPr>
              <a:t>Member</a:t>
            </a:r>
            <a:r>
              <a:rPr lang="de-DE" sz="900" dirty="0">
                <a:latin typeface="+mn-lt"/>
                <a:ea typeface="+mn-ea"/>
              </a:rPr>
              <a:t> of</a:t>
            </a:r>
          </a:p>
        </p:txBody>
      </p:sp>
      <p:pic>
        <p:nvPicPr>
          <p:cNvPr id="7" name="Bild 6" descr="Hintergrund_Folienmaster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8" y="0"/>
            <a:ext cx="9133859" cy="6858000"/>
          </a:xfrm>
          <a:prstGeom prst="rect">
            <a:avLst/>
          </a:prstGeom>
        </p:spPr>
      </p:pic>
      <p:pic>
        <p:nvPicPr>
          <p:cNvPr id="9" name="Bild 3" descr="ACR_V_3_Balken_01.ep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6299205"/>
            <a:ext cx="28702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43890" y="6524625"/>
            <a:ext cx="7870110" cy="805"/>
          </a:xfrm>
          <a:prstGeom prst="line">
            <a:avLst/>
          </a:prstGeom>
          <a:noFill/>
          <a:ln w="12700">
            <a:solidFill>
              <a:srgbClr val="191919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 dirty="0">
              <a:solidFill>
                <a:srgbClr val="191919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95288" y="6524625"/>
            <a:ext cx="139700" cy="139700"/>
          </a:xfrm>
          <a:prstGeom prst="rect">
            <a:avLst/>
          </a:prstGeom>
          <a:solidFill>
            <a:srgbClr val="F08C4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 dirty="0">
              <a:solidFill>
                <a:srgbClr val="F08C45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" y="6025492"/>
            <a:ext cx="688975" cy="3435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dirty="0"/>
          </a:p>
        </p:txBody>
      </p:sp>
      <p:pic>
        <p:nvPicPr>
          <p:cNvPr id="6" name="Grafik 9" descr="HFA_Logo_RGB_2010_FIN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1479" y="388580"/>
            <a:ext cx="1824168" cy="536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60" r:id="rId3"/>
    <p:sldLayoutId id="2147483661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384775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1200"/>
        </a:spcAft>
        <a:buFontTx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ts val="0"/>
        </a:spcBef>
        <a:spcAft>
          <a:spcPts val="1200"/>
        </a:spcAft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2000" kern="1200" baseline="0">
          <a:solidFill>
            <a:schemeClr val="tx1"/>
          </a:solidFill>
          <a:latin typeface="Arial"/>
          <a:ea typeface="+mn-ea"/>
          <a:cs typeface="Arial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p66.ch/" TargetMode="External"/><Relationship Id="rId2" Type="http://schemas.openxmlformats.org/officeDocument/2006/relationships/hyperlink" Target="http://www.woodwisdom.net/seminar-14-15-sept-201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mailto:alfred.kammerhofer@bafu.admin.ch" TargetMode="External"/><Relationship Id="rId4" Type="http://schemas.openxmlformats.org/officeDocument/2006/relationships/hyperlink" Target="mailto:rene.steiger@empa.ch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Meeting FVA / 10.12.2015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EU </a:t>
            </a:r>
            <a:r>
              <a:rPr lang="de-DE" dirty="0" err="1" smtClean="0"/>
              <a:t>Hardwoods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WP2.2 – German </a:t>
            </a:r>
            <a:r>
              <a:rPr lang="de-AT" dirty="0" err="1" smtClean="0"/>
              <a:t>beech</a:t>
            </a:r>
            <a:endParaRPr lang="de-AT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462328414"/>
              </p:ext>
            </p:extLst>
          </p:nvPr>
        </p:nvGraphicFramePr>
        <p:xfrm>
          <a:off x="395287" y="1412874"/>
          <a:ext cx="83534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9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395288" y="1412877"/>
            <a:ext cx="6834852" cy="5040313"/>
          </a:xfrm>
        </p:spPr>
        <p:txBody>
          <a:bodyPr/>
          <a:lstStyle/>
          <a:p>
            <a:pPr lvl="1"/>
            <a:r>
              <a:rPr lang="de-AT" dirty="0" smtClean="0"/>
              <a:t>15.10.2015: „Österreichischer Laubholztag“</a:t>
            </a:r>
          </a:p>
          <a:p>
            <a:pPr lvl="2"/>
            <a:r>
              <a:rPr lang="de-AT" dirty="0" smtClean="0"/>
              <a:t>Austrian </a:t>
            </a:r>
            <a:r>
              <a:rPr lang="de-AT" dirty="0" err="1" smtClean="0"/>
              <a:t>Hardwood</a:t>
            </a:r>
            <a:r>
              <a:rPr lang="de-AT" dirty="0" smtClean="0"/>
              <a:t> </a:t>
            </a:r>
            <a:r>
              <a:rPr lang="de-AT" dirty="0" err="1" smtClean="0"/>
              <a:t>Sawmilling</a:t>
            </a:r>
            <a:r>
              <a:rPr lang="de-AT" dirty="0" smtClean="0"/>
              <a:t> </a:t>
            </a:r>
            <a:r>
              <a:rPr lang="de-AT" dirty="0" err="1" smtClean="0"/>
              <a:t>Industry</a:t>
            </a:r>
            <a:endParaRPr lang="de-AT" dirty="0" smtClean="0"/>
          </a:p>
          <a:p>
            <a:pPr lvl="2"/>
            <a:r>
              <a:rPr lang="de-AT" dirty="0" err="1">
                <a:sym typeface="Wingdings" pitchFamily="2" charset="2"/>
              </a:rPr>
              <a:t>s</a:t>
            </a:r>
            <a:r>
              <a:rPr lang="de-AT" dirty="0" err="1" smtClean="0">
                <a:sym typeface="Wingdings" pitchFamily="2" charset="2"/>
              </a:rPr>
              <a:t>trength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graded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hardwood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timber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as</a:t>
            </a:r>
            <a:r>
              <a:rPr lang="de-AT" dirty="0" smtClean="0">
                <a:sym typeface="Wingdings" pitchFamily="2" charset="2"/>
              </a:rPr>
              <a:t> potential </a:t>
            </a:r>
            <a:r>
              <a:rPr lang="de-AT" dirty="0" err="1" smtClean="0">
                <a:sym typeface="Wingdings" pitchFamily="2" charset="2"/>
              </a:rPr>
              <a:t>future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market</a:t>
            </a:r>
            <a:endParaRPr lang="de-AT" dirty="0" smtClean="0">
              <a:sym typeface="Wingdings" pitchFamily="2" charset="2"/>
            </a:endParaRPr>
          </a:p>
          <a:p>
            <a:pPr lvl="2"/>
            <a:r>
              <a:rPr lang="de-AT" dirty="0" err="1" smtClean="0">
                <a:sym typeface="Wingdings" pitchFamily="2" charset="2"/>
              </a:rPr>
              <a:t>supports</a:t>
            </a:r>
            <a:r>
              <a:rPr lang="de-AT" dirty="0" smtClean="0">
                <a:sym typeface="Wingdings" pitchFamily="2" charset="2"/>
              </a:rPr>
              <a:t> EU </a:t>
            </a:r>
            <a:r>
              <a:rPr lang="de-AT" dirty="0" err="1" smtClean="0">
                <a:sym typeface="Wingdings" pitchFamily="2" charset="2"/>
              </a:rPr>
              <a:t>Hardwoods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with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beech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lamellas</a:t>
            </a:r>
            <a:endParaRPr lang="de-AT" dirty="0" smtClean="0">
              <a:sym typeface="Wingdings" pitchFamily="2" charset="2"/>
            </a:endParaRPr>
          </a:p>
          <a:p>
            <a:pPr lvl="1"/>
            <a:r>
              <a:rPr lang="de-AT" dirty="0" err="1" smtClean="0">
                <a:sym typeface="Wingdings" pitchFamily="2" charset="2"/>
              </a:rPr>
              <a:t>sampling</a:t>
            </a:r>
            <a:endParaRPr lang="de-AT" dirty="0" smtClean="0">
              <a:sym typeface="Wingdings" pitchFamily="2" charset="2"/>
            </a:endParaRPr>
          </a:p>
          <a:p>
            <a:pPr lvl="2"/>
            <a:r>
              <a:rPr lang="de-AT" dirty="0" smtClean="0">
                <a:sym typeface="Wingdings" pitchFamily="2" charset="2"/>
              </a:rPr>
              <a:t>Vienna </a:t>
            </a:r>
            <a:r>
              <a:rPr lang="de-AT" dirty="0" err="1" smtClean="0">
                <a:sym typeface="Wingdings" pitchFamily="2" charset="2"/>
              </a:rPr>
              <a:t>region</a:t>
            </a:r>
            <a:r>
              <a:rPr lang="de-AT" dirty="0" smtClean="0">
                <a:sym typeface="Wingdings" pitchFamily="2" charset="2"/>
              </a:rPr>
              <a:t>, </a:t>
            </a:r>
            <a:r>
              <a:rPr lang="de-AT" dirty="0" err="1" smtClean="0">
                <a:sym typeface="Wingdings" pitchFamily="2" charset="2"/>
              </a:rPr>
              <a:t>Lower</a:t>
            </a:r>
            <a:r>
              <a:rPr lang="de-AT" dirty="0" smtClean="0">
                <a:sym typeface="Wingdings" pitchFamily="2" charset="2"/>
              </a:rPr>
              <a:t> Austria, </a:t>
            </a:r>
            <a:r>
              <a:rPr lang="de-AT" dirty="0" err="1" smtClean="0">
                <a:sym typeface="Wingdings" pitchFamily="2" charset="2"/>
              </a:rPr>
              <a:t>Styria</a:t>
            </a:r>
            <a:endParaRPr lang="de-AT" dirty="0" smtClean="0">
              <a:sym typeface="Wingdings" pitchFamily="2" charset="2"/>
            </a:endParaRPr>
          </a:p>
          <a:p>
            <a:pPr lvl="2"/>
            <a:r>
              <a:rPr lang="de-AT" dirty="0" smtClean="0">
                <a:sym typeface="Wingdings" pitchFamily="2" charset="2"/>
              </a:rPr>
              <a:t>25 x 150 mm² / 35 x 180 mm²</a:t>
            </a:r>
          </a:p>
          <a:p>
            <a:pPr lvl="2"/>
            <a:r>
              <a:rPr lang="de-AT" dirty="0" err="1" smtClean="0">
                <a:sym typeface="Wingdings" pitchFamily="2" charset="2"/>
              </a:rPr>
              <a:t>sampling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at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the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mill</a:t>
            </a:r>
            <a:r>
              <a:rPr lang="de-AT" dirty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by</a:t>
            </a:r>
            <a:r>
              <a:rPr lang="de-AT" dirty="0" smtClean="0">
                <a:sym typeface="Wingdings" pitchFamily="2" charset="2"/>
              </a:rPr>
              <a:t> HFA </a:t>
            </a:r>
            <a:r>
              <a:rPr lang="de-AT" dirty="0" err="1" smtClean="0">
                <a:sym typeface="Wingdings" pitchFamily="2" charset="2"/>
              </a:rPr>
              <a:t>until</a:t>
            </a:r>
            <a:r>
              <a:rPr lang="de-AT" dirty="0" smtClean="0">
                <a:sym typeface="Wingdings" pitchFamily="2" charset="2"/>
              </a:rPr>
              <a:t> end </a:t>
            </a:r>
            <a:r>
              <a:rPr lang="de-AT" dirty="0" err="1" smtClean="0">
                <a:sym typeface="Wingdings" pitchFamily="2" charset="2"/>
              </a:rPr>
              <a:t>of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February</a:t>
            </a:r>
            <a:r>
              <a:rPr lang="de-AT" dirty="0" smtClean="0">
                <a:sym typeface="Wingdings" pitchFamily="2" charset="2"/>
              </a:rPr>
              <a:t> 2016</a:t>
            </a:r>
          </a:p>
          <a:p>
            <a:pPr lvl="1"/>
            <a:r>
              <a:rPr lang="de-AT" dirty="0" err="1" smtClean="0">
                <a:sym typeface="Wingdings" pitchFamily="2" charset="2"/>
              </a:rPr>
              <a:t>grading</a:t>
            </a:r>
            <a:r>
              <a:rPr lang="de-AT" dirty="0">
                <a:sym typeface="Wingdings" pitchFamily="2" charset="2"/>
              </a:rPr>
              <a:t> </a:t>
            </a:r>
            <a:r>
              <a:rPr lang="de-AT" dirty="0" smtClean="0">
                <a:sym typeface="Wingdings" pitchFamily="2" charset="2"/>
              </a:rPr>
              <a:t>&amp; </a:t>
            </a:r>
            <a:r>
              <a:rPr lang="de-AT" dirty="0" err="1" smtClean="0">
                <a:sym typeface="Wingdings" pitchFamily="2" charset="2"/>
              </a:rPr>
              <a:t>testing</a:t>
            </a:r>
            <a:endParaRPr lang="de-AT" dirty="0" smtClean="0">
              <a:sym typeface="Wingdings" pitchFamily="2" charset="2"/>
            </a:endParaRPr>
          </a:p>
          <a:p>
            <a:pPr lvl="2"/>
            <a:r>
              <a:rPr lang="de-AT" dirty="0" smtClean="0">
                <a:sym typeface="Wingdings" pitchFamily="2" charset="2"/>
              </a:rPr>
              <a:t>ÖNORM DIN 4074-5</a:t>
            </a:r>
          </a:p>
          <a:p>
            <a:pPr lvl="2"/>
            <a:r>
              <a:rPr lang="de-AT" dirty="0" smtClean="0">
                <a:sym typeface="Wingdings" pitchFamily="2" charset="2"/>
              </a:rPr>
              <a:t>EN 408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WP2.2 </a:t>
            </a:r>
            <a:r>
              <a:rPr lang="de-AT" dirty="0" smtClean="0"/>
              <a:t>– Austrian </a:t>
            </a:r>
            <a:r>
              <a:rPr lang="de-AT" dirty="0" err="1" smtClean="0"/>
              <a:t>beech</a:t>
            </a:r>
            <a:endParaRPr lang="de-AT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7028110" y="3429000"/>
            <a:ext cx="1520467" cy="3024188"/>
            <a:chOff x="7028110" y="3429000"/>
            <a:chExt cx="1520467" cy="3024188"/>
          </a:xfrm>
        </p:grpSpPr>
        <p:sp>
          <p:nvSpPr>
            <p:cNvPr id="7" name="Geschweifte Klammer rechts 6" title="EN 1912"/>
            <p:cNvSpPr/>
            <p:nvPr/>
          </p:nvSpPr>
          <p:spPr>
            <a:xfrm>
              <a:off x="7028110" y="3429000"/>
              <a:ext cx="489098" cy="3024188"/>
            </a:xfrm>
            <a:prstGeom prst="rightBrace">
              <a:avLst/>
            </a:prstGeom>
            <a:ln w="25400">
              <a:solidFill>
                <a:schemeClr val="tx1"/>
              </a:solidFill>
            </a:ln>
            <a:effectLst>
              <a:outerShdw blurRad="40000" dist="20000" dir="5400000" sx="200000" sy="200000" rotWithShape="0">
                <a:schemeClr val="accent6">
                  <a:alpha val="0"/>
                </a:scheme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634177" y="4805915"/>
              <a:ext cx="914400" cy="3189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de-AT" dirty="0" smtClean="0"/>
                <a:t>EN 1912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18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WP2.3</a:t>
            </a:r>
            <a:endParaRPr lang="de-AT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12875"/>
            <a:ext cx="84296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9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GB" dirty="0" smtClean="0"/>
              <a:t>outlook</a:t>
            </a:r>
          </a:p>
          <a:p>
            <a:pPr lvl="2"/>
            <a:r>
              <a:rPr lang="en-GB" dirty="0" smtClean="0"/>
              <a:t>testing</a:t>
            </a:r>
          </a:p>
          <a:p>
            <a:pPr lvl="2"/>
            <a:r>
              <a:rPr lang="en-GB" dirty="0" smtClean="0"/>
              <a:t>evaluating the data especially concerning the possibilities of CT scanning</a:t>
            </a:r>
          </a:p>
          <a:p>
            <a:pPr lvl="1"/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WP2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393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WP0 – </a:t>
            </a:r>
            <a:r>
              <a:rPr lang="de-AT" dirty="0" err="1" smtClean="0"/>
              <a:t>future</a:t>
            </a:r>
            <a:r>
              <a:rPr lang="de-AT" dirty="0" smtClean="0"/>
              <a:t> </a:t>
            </a:r>
            <a:r>
              <a:rPr lang="de-AT" dirty="0" err="1" smtClean="0"/>
              <a:t>cooperation</a:t>
            </a:r>
            <a:endParaRPr lang="de-AT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730881"/>
              </p:ext>
            </p:extLst>
          </p:nvPr>
        </p:nvGraphicFramePr>
        <p:xfrm>
          <a:off x="1211792" y="1412875"/>
          <a:ext cx="6720415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6857865" imgH="5143500" progId="Acrobat.Document.11">
                  <p:embed/>
                </p:oleObj>
              </mc:Choice>
              <mc:Fallback>
                <p:oleObj name="Acrobat Document" r:id="rId3" imgW="6857865" imgH="51435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1792" y="1412875"/>
                        <a:ext cx="6720415" cy="504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4604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WP0 – </a:t>
            </a:r>
            <a:r>
              <a:rPr lang="de-AT" dirty="0" err="1" smtClean="0"/>
              <a:t>future</a:t>
            </a:r>
            <a:r>
              <a:rPr lang="de-AT" dirty="0" smtClean="0"/>
              <a:t> </a:t>
            </a:r>
            <a:r>
              <a:rPr lang="de-AT" dirty="0" err="1" smtClean="0"/>
              <a:t>cooperation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69788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Dipl.-</a:t>
            </a:r>
            <a:r>
              <a:rPr lang="de-DE" dirty="0" err="1" smtClean="0"/>
              <a:t>Forstw</a:t>
            </a:r>
            <a:r>
              <a:rPr lang="de-DE" dirty="0" smtClean="0"/>
              <a:t>. Peter Linsenmann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p.linsenmann@holzforschung.at</a:t>
            </a:r>
          </a:p>
          <a:p>
            <a:r>
              <a:rPr lang="de-DE" dirty="0" smtClean="0"/>
              <a:t>Tel. +43/1/798 26 23-51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www.holzforschung.at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Agenda</a:t>
            </a:r>
            <a:endParaRPr lang="de-AT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064748"/>
              </p:ext>
            </p:extLst>
          </p:nvPr>
        </p:nvGraphicFramePr>
        <p:xfrm>
          <a:off x="395288" y="1412876"/>
          <a:ext cx="8353425" cy="5065898"/>
        </p:xfrm>
        <a:graphic>
          <a:graphicData uri="http://schemas.openxmlformats.org/drawingml/2006/table">
            <a:tbl>
              <a:tblPr firstRow="1" firstCol="1" bandRow="1"/>
              <a:tblGrid>
                <a:gridCol w="1879338"/>
                <a:gridCol w="762417"/>
                <a:gridCol w="4926236"/>
                <a:gridCol w="785434"/>
              </a:tblGrid>
              <a:tr h="276032">
                <a:tc gridSpan="4">
                  <a:txBody>
                    <a:bodyPr/>
                    <a:lstStyle/>
                    <a:p>
                      <a:pPr indent="-54038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de-AT" sz="16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10.12.2015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902" marR="30902" marT="30902" marB="309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690444"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de-AT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13:00 – 13:30 </a:t>
                      </a:r>
                      <a:r>
                        <a:rPr lang="de-AT" sz="16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hrs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902" marR="30902" marT="30902" marB="309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WP0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902" marR="30902" marT="30902" marB="309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acceptance of last minutes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WCTE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WWN seminar Zurich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902" marR="30902" marT="30902" marB="309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HFA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902" marR="30902" marT="30902" marB="309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061"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13:30 – 15:00 hrs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902" marR="30902" marT="30902" marB="309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WP1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902" marR="30902" marT="30902" marB="309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presentation of recent results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grading of beech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outlook – next steps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discussion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status (deadlines, timetable, costs, problems, …)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902" marR="30902" marT="30902" marB="309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FVA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902" marR="30902" marT="30902" marB="309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649"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15:00 – 16:00 hrs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902" marR="30902" marT="30902" marB="309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WP1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902" marR="30902" marT="30902" marB="309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presentation of approach “perfect lamella”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presentation “Analysing the Solid Hardwood Supply Chain Network” by Sebastian Kühle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discussion of cooperation possibilities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902" marR="30902" marT="30902" marB="309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FCBA / BOKU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902" marR="30902" marT="30902" marB="309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2"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16:00 – 17:00 hrs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902" marR="30902" marT="30902" marB="309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WP0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902" marR="30902" marT="30902" marB="309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prospective calls for future cooperation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902" marR="30902" marT="30902" marB="309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HFA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902" marR="30902" marT="30902" marB="309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061"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17:00 – 18:00 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hrs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902" marR="30902" marT="30902" marB="309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WP2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902" marR="30902" marT="30902" marB="309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status lamella data collection and evaluation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testing plan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outlook – next steps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discussion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status (deadlines, timetable, costs, problems, …)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902" marR="30902" marT="30902" marB="309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HFA / FCBA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0902" marR="30902" marT="30902" marB="3090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0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Agenda</a:t>
            </a:r>
            <a:endParaRPr lang="de-AT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116005"/>
              </p:ext>
            </p:extLst>
          </p:nvPr>
        </p:nvGraphicFramePr>
        <p:xfrm>
          <a:off x="395288" y="1412875"/>
          <a:ext cx="8353424" cy="3116580"/>
        </p:xfrm>
        <a:graphic>
          <a:graphicData uri="http://schemas.openxmlformats.org/drawingml/2006/table">
            <a:tbl>
              <a:tblPr firstRow="1" firstCol="1" bandRow="1"/>
              <a:tblGrid>
                <a:gridCol w="1844346"/>
                <a:gridCol w="754129"/>
                <a:gridCol w="4945573"/>
                <a:gridCol w="809376"/>
              </a:tblGrid>
              <a:tr h="144145">
                <a:tc gridSpan="4">
                  <a:txBody>
                    <a:bodyPr/>
                    <a:lstStyle/>
                    <a:p>
                      <a:pPr indent="-54038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de-AT" sz="16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11.12.2015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44145"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de-AT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09:00 – 11:30 hrs</a:t>
                      </a: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WP3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recent results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outlook – next steps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status (deadlines, timetable, costs, problems, …)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MPA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de-AT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WP4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FCBA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de-AT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WP5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MPA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11:30 – 12:00 </a:t>
                      </a:r>
                      <a:r>
                        <a:rPr lang="en-US" sz="16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hrs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WP6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analysis of data: requirements and approach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dissemination status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outlook – next steps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discussion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status (deadlines, timetable, costs, problems, …)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UL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de-AT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12:00 – 12:30 </a:t>
                      </a:r>
                      <a:r>
                        <a:rPr lang="de-AT" sz="16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hrs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WP0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any other business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0430" algn="l"/>
                        </a:tabLs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date and place for next meeting</a:t>
                      </a:r>
                      <a:endParaRPr lang="de-AT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4038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ALL</a:t>
                      </a:r>
                      <a:endParaRPr lang="de-AT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5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GB" dirty="0" smtClean="0"/>
              <a:t>WWN </a:t>
            </a:r>
            <a:r>
              <a:rPr lang="en-GB" dirty="0"/>
              <a:t>seminar at EMPA 14./</a:t>
            </a:r>
            <a:r>
              <a:rPr lang="en-GB" dirty="0" smtClean="0"/>
              <a:t>15.09.2015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2"/>
              </a:rPr>
              <a:t>http://www.woodwisdom.net/seminar-14-15-sept-2015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lvl="1"/>
            <a:r>
              <a:rPr lang="de-AT" dirty="0" smtClean="0"/>
              <a:t>NRP 66 in </a:t>
            </a:r>
            <a:r>
              <a:rPr lang="de-AT" dirty="0" err="1" smtClean="0"/>
              <a:t>Switzerland</a:t>
            </a:r>
            <a:r>
              <a:rPr lang="de-AT" dirty="0" smtClean="0"/>
              <a:t>	(</a:t>
            </a:r>
            <a:r>
              <a:rPr lang="de-AT" dirty="0" smtClean="0">
                <a:hlinkClick r:id="rId3"/>
              </a:rPr>
              <a:t>www.nrp66.ch</a:t>
            </a:r>
            <a:r>
              <a:rPr lang="de-AT" dirty="0" smtClean="0"/>
              <a:t>)</a:t>
            </a:r>
            <a:endParaRPr lang="de-AT" dirty="0"/>
          </a:p>
          <a:p>
            <a:pPr lvl="2"/>
            <a:r>
              <a:rPr lang="de-AT" dirty="0" smtClean="0"/>
              <a:t>René Steiger				(</a:t>
            </a:r>
            <a:r>
              <a:rPr lang="de-AT" dirty="0" smtClean="0">
                <a:hlinkClick r:id="rId4"/>
              </a:rPr>
              <a:t>rene.steiger@empa.ch</a:t>
            </a:r>
            <a:r>
              <a:rPr lang="de-AT" dirty="0" smtClean="0"/>
              <a:t>)</a:t>
            </a:r>
          </a:p>
          <a:p>
            <a:pPr lvl="2"/>
            <a:r>
              <a:rPr lang="de-AT" dirty="0" smtClean="0"/>
              <a:t>Alfred </a:t>
            </a:r>
            <a:r>
              <a:rPr lang="de-AT" dirty="0" err="1" smtClean="0"/>
              <a:t>Kammerhofer</a:t>
            </a:r>
            <a:r>
              <a:rPr lang="de-AT" dirty="0" smtClean="0"/>
              <a:t>	</a:t>
            </a:r>
            <a:r>
              <a:rPr lang="de-AT" dirty="0"/>
              <a:t>	</a:t>
            </a:r>
            <a:r>
              <a:rPr lang="de-AT" dirty="0" smtClean="0"/>
              <a:t>(</a:t>
            </a:r>
            <a:r>
              <a:rPr lang="de-AT" dirty="0" smtClean="0">
                <a:hlinkClick r:id="rId5"/>
              </a:rPr>
              <a:t>alfred.kammerhofer@bafu.admin.ch</a:t>
            </a:r>
            <a:r>
              <a:rPr lang="de-AT" dirty="0" smtClean="0"/>
              <a:t>)</a:t>
            </a:r>
          </a:p>
          <a:p>
            <a:pPr lvl="2"/>
            <a:r>
              <a:rPr lang="de-AT" dirty="0" smtClean="0"/>
              <a:t>EMPA </a:t>
            </a:r>
            <a:r>
              <a:rPr lang="de-AT" dirty="0" err="1" smtClean="0"/>
              <a:t>plans</a:t>
            </a:r>
            <a:r>
              <a:rPr lang="de-AT" dirty="0" smtClean="0"/>
              <a:t> </a:t>
            </a:r>
            <a:r>
              <a:rPr lang="de-AT" dirty="0" err="1" smtClean="0"/>
              <a:t>testing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beech</a:t>
            </a:r>
            <a:r>
              <a:rPr lang="de-AT" dirty="0" smtClean="0"/>
              <a:t> </a:t>
            </a:r>
            <a:r>
              <a:rPr lang="de-AT" dirty="0" err="1" smtClean="0"/>
              <a:t>lamellas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ym typeface="Wingdings" pitchFamily="2" charset="2"/>
              </a:rPr>
              <a:t> </a:t>
            </a:r>
            <a:r>
              <a:rPr lang="de-AT" dirty="0" err="1" smtClean="0">
                <a:sym typeface="Wingdings" pitchFamily="2" charset="2"/>
              </a:rPr>
              <a:t>data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exchange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possible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and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welcome</a:t>
            </a:r>
            <a:r>
              <a:rPr lang="de-AT" dirty="0" smtClean="0">
                <a:sym typeface="Wingdings" pitchFamily="2" charset="2"/>
              </a:rPr>
              <a:t/>
            </a:r>
            <a:br>
              <a:rPr lang="de-AT" dirty="0" smtClean="0">
                <a:sym typeface="Wingdings" pitchFamily="2" charset="2"/>
              </a:rPr>
            </a:br>
            <a:r>
              <a:rPr lang="de-AT" dirty="0" smtClean="0">
                <a:sym typeface="Wingdings" pitchFamily="2" charset="2"/>
              </a:rPr>
              <a:t> </a:t>
            </a:r>
            <a:r>
              <a:rPr lang="de-AT" dirty="0" err="1" smtClean="0">
                <a:sym typeface="Wingdings" pitchFamily="2" charset="2"/>
              </a:rPr>
              <a:t>contact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is</a:t>
            </a:r>
            <a:r>
              <a:rPr lang="de-AT" dirty="0" smtClean="0">
                <a:sym typeface="Wingdings" pitchFamily="2" charset="2"/>
              </a:rPr>
              <a:t> René Steiger</a:t>
            </a:r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WP0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58" y="188050"/>
            <a:ext cx="9706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395288" y="1412875"/>
            <a:ext cx="8353425" cy="5040313"/>
          </a:xfrm>
        </p:spPr>
        <p:txBody>
          <a:bodyPr/>
          <a:lstStyle/>
          <a:p>
            <a:pPr lvl="1"/>
            <a:r>
              <a:rPr lang="de-AT" dirty="0" err="1" smtClean="0"/>
              <a:t>Have</a:t>
            </a:r>
            <a:r>
              <a:rPr lang="de-AT" dirty="0" smtClean="0"/>
              <a:t> </a:t>
            </a:r>
            <a:r>
              <a:rPr lang="de-AT" dirty="0" err="1" smtClean="0"/>
              <a:t>abstracts</a:t>
            </a:r>
            <a:r>
              <a:rPr lang="de-AT" dirty="0" smtClean="0"/>
              <a:t> </a:t>
            </a:r>
            <a:r>
              <a:rPr lang="de-AT" dirty="0" err="1" smtClean="0"/>
              <a:t>been</a:t>
            </a:r>
            <a:r>
              <a:rPr lang="de-AT" dirty="0" smtClean="0"/>
              <a:t> </a:t>
            </a:r>
            <a:r>
              <a:rPr lang="de-AT" dirty="0" err="1" smtClean="0"/>
              <a:t>submitted</a:t>
            </a:r>
            <a:r>
              <a:rPr lang="de-AT" dirty="0" smtClean="0"/>
              <a:t>?</a:t>
            </a:r>
          </a:p>
          <a:p>
            <a:pPr lvl="1"/>
            <a:r>
              <a:rPr lang="de-AT" dirty="0" smtClean="0"/>
              <a:t>mini </a:t>
            </a:r>
            <a:r>
              <a:rPr lang="de-AT" dirty="0" err="1" smtClean="0"/>
              <a:t>symposium</a:t>
            </a:r>
            <a:r>
              <a:rPr lang="de-AT" dirty="0" smtClean="0"/>
              <a:t> MS1-07</a:t>
            </a:r>
            <a:br>
              <a:rPr lang="de-AT" dirty="0" smtClean="0"/>
            </a:br>
            <a:r>
              <a:rPr lang="de-AT" dirty="0" smtClean="0"/>
              <a:t>„</a:t>
            </a:r>
            <a:r>
              <a:rPr lang="en-US" dirty="0"/>
              <a:t>Hardwood in structural </a:t>
            </a:r>
            <a:r>
              <a:rPr lang="en-US" dirty="0" smtClean="0"/>
              <a:t>engineering”</a:t>
            </a:r>
          </a:p>
          <a:p>
            <a:pPr lvl="2"/>
            <a:r>
              <a:rPr lang="en-US" dirty="0" smtClean="0"/>
              <a:t>participation encouraged</a:t>
            </a:r>
          </a:p>
          <a:p>
            <a:pPr lvl="2"/>
            <a:r>
              <a:rPr lang="en-US" dirty="0" smtClean="0"/>
              <a:t>more than one person</a:t>
            </a:r>
          </a:p>
          <a:p>
            <a:pPr lvl="2"/>
            <a:r>
              <a:rPr lang="en-US" dirty="0" smtClean="0"/>
              <a:t>contact is (among others) René </a:t>
            </a:r>
            <a:r>
              <a:rPr lang="en-US" dirty="0" err="1" smtClean="0"/>
              <a:t>Steiger</a:t>
            </a:r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WP0</a:t>
            </a:r>
            <a:endParaRPr lang="de-AT" dirty="0"/>
          </a:p>
        </p:txBody>
      </p:sp>
      <p:pic>
        <p:nvPicPr>
          <p:cNvPr id="1026" name="Picture 2" descr="WCTE 2016, August 22-25, 2016 | Vienna, Aust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205" y="188050"/>
            <a:ext cx="222379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WP2</a:t>
            </a:r>
            <a:endParaRPr lang="de-A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68580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8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395288" y="4143375"/>
            <a:ext cx="8353425" cy="2309815"/>
          </a:xfrm>
        </p:spPr>
        <p:txBody>
          <a:bodyPr/>
          <a:lstStyle/>
          <a:p>
            <a:pPr lvl="1"/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WP2.1 – </a:t>
            </a:r>
            <a:r>
              <a:rPr lang="de-AT" dirty="0" err="1" smtClean="0"/>
              <a:t>survey</a:t>
            </a:r>
            <a:r>
              <a:rPr lang="de-AT" dirty="0" smtClean="0"/>
              <a:t> </a:t>
            </a:r>
            <a:r>
              <a:rPr lang="de-AT" dirty="0" err="1" smtClean="0"/>
              <a:t>existing</a:t>
            </a:r>
            <a:r>
              <a:rPr lang="de-AT" dirty="0" smtClean="0"/>
              <a:t> </a:t>
            </a:r>
            <a:r>
              <a:rPr lang="de-AT" dirty="0" err="1" smtClean="0"/>
              <a:t>data</a:t>
            </a:r>
            <a:endParaRPr lang="de-A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4296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1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WP2.1 – </a:t>
            </a:r>
            <a:r>
              <a:rPr lang="de-AT" dirty="0" err="1"/>
              <a:t>survey</a:t>
            </a:r>
            <a:r>
              <a:rPr lang="de-AT" dirty="0"/>
              <a:t> </a:t>
            </a:r>
            <a:r>
              <a:rPr lang="de-AT" dirty="0" err="1"/>
              <a:t>existing</a:t>
            </a:r>
            <a:r>
              <a:rPr lang="de-AT" dirty="0"/>
              <a:t> </a:t>
            </a:r>
            <a:r>
              <a:rPr lang="de-AT" dirty="0" err="1"/>
              <a:t>data</a:t>
            </a:r>
            <a:endParaRPr lang="de-AT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473046703"/>
              </p:ext>
            </p:extLst>
          </p:nvPr>
        </p:nvGraphicFramePr>
        <p:xfrm>
          <a:off x="395287" y="1412874"/>
          <a:ext cx="83534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76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WP2.2</a:t>
            </a:r>
            <a:endParaRPr lang="de-AT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43038"/>
            <a:ext cx="842962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7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FA-Folienmaster">
  <a:themeElements>
    <a:clrScheme name="Benutzerdefiniert 1">
      <a:dk1>
        <a:sysClr val="windowText" lastClr="000000"/>
      </a:dk1>
      <a:lt1>
        <a:sysClr val="window" lastClr="FFFFFF"/>
      </a:lt1>
      <a:dk2>
        <a:srgbClr val="94086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>
          <a:outerShdw blurRad="40000" dist="20000" dir="5400000" sx="200000" sy="200000" rotWithShape="0">
            <a:schemeClr val="accent6">
              <a:alpha val="0"/>
            </a:schemeClr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Bildschirmpräsentation (4:3)</PresentationFormat>
  <Paragraphs>134</Paragraphs>
  <Slides>16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HFA-Folienmaster</vt:lpstr>
      <vt:lpstr>Acrobat Document</vt:lpstr>
      <vt:lpstr>PowerPoint-Präsentation</vt:lpstr>
      <vt:lpstr>Agenda</vt:lpstr>
      <vt:lpstr>Agenda</vt:lpstr>
      <vt:lpstr>WP0</vt:lpstr>
      <vt:lpstr>WP0</vt:lpstr>
      <vt:lpstr>WP2</vt:lpstr>
      <vt:lpstr>WP2.1 – survey existing data</vt:lpstr>
      <vt:lpstr>WP2.1 – survey existing data</vt:lpstr>
      <vt:lpstr>WP2.2</vt:lpstr>
      <vt:lpstr>WP2.2 – German beech</vt:lpstr>
      <vt:lpstr>WP2.2 – Austrian beech</vt:lpstr>
      <vt:lpstr>WP2.3</vt:lpstr>
      <vt:lpstr>WP2</vt:lpstr>
      <vt:lpstr>WP0 – future cooperation</vt:lpstr>
      <vt:lpstr>WP0 – future cooperation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2014-02-21T06:44:16Z</dcterms:created>
  <dcterms:modified xsi:type="dcterms:W3CDTF">2015-12-09T09:30:23Z</dcterms:modified>
</cp:coreProperties>
</file>